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54" r:id="rId1"/>
  </p:sldMasterIdLst>
  <p:notesMasterIdLst>
    <p:notesMasterId r:id="rId16"/>
  </p:notesMasterIdLst>
  <p:sldIdLst>
    <p:sldId id="359" r:id="rId2"/>
    <p:sldId id="373" r:id="rId3"/>
    <p:sldId id="374" r:id="rId4"/>
    <p:sldId id="375" r:id="rId5"/>
    <p:sldId id="362" r:id="rId6"/>
    <p:sldId id="378" r:id="rId7"/>
    <p:sldId id="364" r:id="rId8"/>
    <p:sldId id="365" r:id="rId9"/>
    <p:sldId id="366" r:id="rId10"/>
    <p:sldId id="367" r:id="rId11"/>
    <p:sldId id="368" r:id="rId12"/>
    <p:sldId id="371" r:id="rId13"/>
    <p:sldId id="376" r:id="rId14"/>
    <p:sldId id="377" r:id="rId15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6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5945"/>
    <a:srgbClr val="40B6E9"/>
    <a:srgbClr val="E9E9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B7A404-5809-4E08-81FD-5C396279D25F}" v="1" dt="2024-04-24T00:23:47.9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8" autoAdjust="0"/>
    <p:restoredTop sz="96353" autoAdjust="0"/>
  </p:normalViewPr>
  <p:slideViewPr>
    <p:cSldViewPr>
      <p:cViewPr varScale="1">
        <p:scale>
          <a:sx n="110" d="100"/>
          <a:sy n="110" d="100"/>
        </p:scale>
        <p:origin x="762" y="114"/>
      </p:cViewPr>
      <p:guideLst>
        <p:guide orient="horz" pos="2156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55CD1AB8-4A78-4709-B4FB-4CE1EDED0629}" type="datetime1">
              <a:rPr lang="ko-KR" altLang="en-US"/>
              <a:pPr lvl="0">
                <a:defRPr/>
              </a:pPr>
              <a:t>2024-04-24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6D3286E0-17FA-4A2A-95E8-697269157411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02251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37616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78009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96655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0237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2034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7265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6391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3746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68604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13496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7368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2506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218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9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DEF0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7655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9525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표지">
    <p:bg>
      <p:bgPr>
        <a:solidFill>
          <a:srgbClr val="2BC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3CAA9309-002F-8115-E925-BD9B76BAD28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3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스스로준비학습">
    <p:bg>
      <p:bgPr>
        <a:solidFill>
          <a:srgbClr val="EDF6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6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60587AC-5500-20A6-F06A-A0FA1F03A7CE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F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B65B2094-6EE5-52FC-1C74-6C8566F3C74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178" y="188640"/>
            <a:ext cx="3333750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04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00022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86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9" r:id="rId2"/>
    <p:sldLayoutId id="2147483657" r:id="rId3"/>
    <p:sldLayoutId id="2147483658" r:id="rId4"/>
    <p:sldLayoutId id="2147483670" r:id="rId5"/>
    <p:sldLayoutId id="2147483671" r:id="rId6"/>
    <p:sldLayoutId id="2147483672" r:id="rId7"/>
    <p:sldLayoutId id="2147483673" r:id="rId8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13" Type="http://schemas.openxmlformats.org/officeDocument/2006/relationships/slide" Target="slide2.xml"/><Relationship Id="rId1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slide" Target="slide9.xml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slide" Target="slide1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11" Type="http://schemas.openxmlformats.org/officeDocument/2006/relationships/slide" Target="slide8.xml"/><Relationship Id="rId5" Type="http://schemas.openxmlformats.org/officeDocument/2006/relationships/image" Target="../media/image11.png"/><Relationship Id="rId15" Type="http://schemas.openxmlformats.org/officeDocument/2006/relationships/slide" Target="slide11.xml"/><Relationship Id="rId10" Type="http://schemas.openxmlformats.org/officeDocument/2006/relationships/slide" Target="slide7.xml"/><Relationship Id="rId4" Type="http://schemas.openxmlformats.org/officeDocument/2006/relationships/image" Target="../media/image10.svg"/><Relationship Id="rId9" Type="http://schemas.openxmlformats.org/officeDocument/2006/relationships/slide" Target="slide5.xml"/><Relationship Id="rId14" Type="http://schemas.openxmlformats.org/officeDocument/2006/relationships/slide" Target="slide10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9.png"/><Relationship Id="rId3" Type="http://schemas.openxmlformats.org/officeDocument/2006/relationships/image" Target="../media/image20.png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6.png"/><Relationship Id="rId11" Type="http://schemas.openxmlformats.org/officeDocument/2006/relationships/slide" Target="slide2.xml"/><Relationship Id="rId5" Type="http://schemas.openxmlformats.org/officeDocument/2006/relationships/image" Target="../media/image13.png"/><Relationship Id="rId15" Type="http://schemas.openxmlformats.org/officeDocument/2006/relationships/slide" Target="slide1.xml"/><Relationship Id="rId10" Type="http://schemas.openxmlformats.org/officeDocument/2006/relationships/slide" Target="slide9.xml"/><Relationship Id="rId4" Type="http://schemas.openxmlformats.org/officeDocument/2006/relationships/image" Target="../media/image12.png"/><Relationship Id="rId9" Type="http://schemas.openxmlformats.org/officeDocument/2006/relationships/slide" Target="slide8.xml"/><Relationship Id="rId14" Type="http://schemas.openxmlformats.org/officeDocument/2006/relationships/slide" Target="slide1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7.png"/><Relationship Id="rId3" Type="http://schemas.openxmlformats.org/officeDocument/2006/relationships/image" Target="../media/image20.png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6" Type="http://schemas.openxmlformats.org/officeDocument/2006/relationships/slide" Target="slide1.xml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6.png"/><Relationship Id="rId11" Type="http://schemas.openxmlformats.org/officeDocument/2006/relationships/slide" Target="slide2.xml"/><Relationship Id="rId5" Type="http://schemas.openxmlformats.org/officeDocument/2006/relationships/image" Target="../media/image13.png"/><Relationship Id="rId15" Type="http://schemas.openxmlformats.org/officeDocument/2006/relationships/image" Target="../media/image25.png"/><Relationship Id="rId10" Type="http://schemas.openxmlformats.org/officeDocument/2006/relationships/slide" Target="slide9.xml"/><Relationship Id="rId19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slide" Target="slide8.xml"/><Relationship Id="rId1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7.png"/><Relationship Id="rId3" Type="http://schemas.openxmlformats.org/officeDocument/2006/relationships/image" Target="../media/image20.png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image" Target="../media/image28.png"/><Relationship Id="rId2" Type="http://schemas.openxmlformats.org/officeDocument/2006/relationships/notesSlide" Target="../notesSlides/notesSlide11.xml"/><Relationship Id="rId16" Type="http://schemas.openxmlformats.org/officeDocument/2006/relationships/slide" Target="slide1.xml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6.png"/><Relationship Id="rId11" Type="http://schemas.openxmlformats.org/officeDocument/2006/relationships/slide" Target="slide2.xml"/><Relationship Id="rId5" Type="http://schemas.openxmlformats.org/officeDocument/2006/relationships/image" Target="../media/image13.png"/><Relationship Id="rId15" Type="http://schemas.openxmlformats.org/officeDocument/2006/relationships/image" Target="../media/image27.png"/><Relationship Id="rId10" Type="http://schemas.openxmlformats.org/officeDocument/2006/relationships/slide" Target="slide9.xml"/><Relationship Id="rId19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slide" Target="slide8.xml"/><Relationship Id="rId14" Type="http://schemas.openxmlformats.org/officeDocument/2006/relationships/slide" Target="slide1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7.png"/><Relationship Id="rId3" Type="http://schemas.openxmlformats.org/officeDocument/2006/relationships/image" Target="../media/image20.png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image" Target="../media/image28.png"/><Relationship Id="rId2" Type="http://schemas.openxmlformats.org/officeDocument/2006/relationships/notesSlide" Target="../notesSlides/notesSlide12.xml"/><Relationship Id="rId16" Type="http://schemas.openxmlformats.org/officeDocument/2006/relationships/slide" Target="slide1.xml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6.png"/><Relationship Id="rId11" Type="http://schemas.openxmlformats.org/officeDocument/2006/relationships/slide" Target="slide2.xml"/><Relationship Id="rId5" Type="http://schemas.openxmlformats.org/officeDocument/2006/relationships/image" Target="../media/image13.png"/><Relationship Id="rId15" Type="http://schemas.openxmlformats.org/officeDocument/2006/relationships/image" Target="../media/image27.png"/><Relationship Id="rId10" Type="http://schemas.openxmlformats.org/officeDocument/2006/relationships/slide" Target="slide9.xml"/><Relationship Id="rId19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slide" Target="slide8.xml"/><Relationship Id="rId14" Type="http://schemas.openxmlformats.org/officeDocument/2006/relationships/slide" Target="slide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2.xml"/><Relationship Id="rId18" Type="http://schemas.openxmlformats.org/officeDocument/2006/relationships/image" Target="../media/image17.png"/><Relationship Id="rId3" Type="http://schemas.openxmlformats.org/officeDocument/2006/relationships/image" Target="../media/image20.png"/><Relationship Id="rId7" Type="http://schemas.openxmlformats.org/officeDocument/2006/relationships/slide" Target="slide7.xml"/><Relationship Id="rId12" Type="http://schemas.openxmlformats.org/officeDocument/2006/relationships/slide" Target="slide11.xml"/><Relationship Id="rId17" Type="http://schemas.openxmlformats.org/officeDocument/2006/relationships/image" Target="../media/image28.png"/><Relationship Id="rId2" Type="http://schemas.openxmlformats.org/officeDocument/2006/relationships/notesSlide" Target="../notesSlides/notesSlide13.xml"/><Relationship Id="rId16" Type="http://schemas.openxmlformats.org/officeDocument/2006/relationships/slide" Target="slide1.xml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image" Target="../media/image13.png"/><Relationship Id="rId15" Type="http://schemas.openxmlformats.org/officeDocument/2006/relationships/image" Target="../media/image27.png"/><Relationship Id="rId10" Type="http://schemas.openxmlformats.org/officeDocument/2006/relationships/slide" Target="slide2.xml"/><Relationship Id="rId19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slide" Target="slide9.xml"/><Relationship Id="rId1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2.xml"/><Relationship Id="rId3" Type="http://schemas.openxmlformats.org/officeDocument/2006/relationships/image" Target="../media/image12.png"/><Relationship Id="rId7" Type="http://schemas.openxmlformats.org/officeDocument/2006/relationships/slide" Target="slide7.xml"/><Relationship Id="rId12" Type="http://schemas.openxmlformats.org/officeDocument/2006/relationships/slide" Target="slide11.xm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1.xml"/><Relationship Id="rId15" Type="http://schemas.openxmlformats.org/officeDocument/2006/relationships/image" Target="../media/image17.png"/><Relationship Id="rId10" Type="http://schemas.openxmlformats.org/officeDocument/2006/relationships/slide" Target="slide2.xml"/><Relationship Id="rId4" Type="http://schemas.openxmlformats.org/officeDocument/2006/relationships/image" Target="../media/image13.png"/><Relationship Id="rId9" Type="http://schemas.openxmlformats.org/officeDocument/2006/relationships/slide" Target="slide9.xml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19.png"/><Relationship Id="rId3" Type="http://schemas.openxmlformats.org/officeDocument/2006/relationships/image" Target="../media/image20.png"/><Relationship Id="rId7" Type="http://schemas.openxmlformats.org/officeDocument/2006/relationships/slide" Target="slide5.xml"/><Relationship Id="rId12" Type="http://schemas.openxmlformats.org/officeDocument/2006/relationships/slide" Target="slide11.xm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slide" Target="slide10.xml"/><Relationship Id="rId5" Type="http://schemas.openxmlformats.org/officeDocument/2006/relationships/image" Target="../media/image13.png"/><Relationship Id="rId15" Type="http://schemas.openxmlformats.org/officeDocument/2006/relationships/slide" Target="slide2.xml"/><Relationship Id="rId10" Type="http://schemas.openxmlformats.org/officeDocument/2006/relationships/slide" Target="slide9.xml"/><Relationship Id="rId4" Type="http://schemas.openxmlformats.org/officeDocument/2006/relationships/image" Target="../media/image12.png"/><Relationship Id="rId9" Type="http://schemas.openxmlformats.org/officeDocument/2006/relationships/slide" Target="slide8.xml"/><Relationship Id="rId1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.xml"/><Relationship Id="rId3" Type="http://schemas.openxmlformats.org/officeDocument/2006/relationships/image" Target="../media/image12.png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image" Target="../media/image19.png"/><Relationship Id="rId2" Type="http://schemas.openxmlformats.org/officeDocument/2006/relationships/image" Target="../media/image20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1.xml"/><Relationship Id="rId5" Type="http://schemas.openxmlformats.org/officeDocument/2006/relationships/image" Target="../media/image16.png"/><Relationship Id="rId15" Type="http://schemas.openxmlformats.org/officeDocument/2006/relationships/image" Target="../media/image17.png"/><Relationship Id="rId10" Type="http://schemas.openxmlformats.org/officeDocument/2006/relationships/slide" Target="slide10.xml"/><Relationship Id="rId4" Type="http://schemas.openxmlformats.org/officeDocument/2006/relationships/image" Target="../media/image13.png"/><Relationship Id="rId9" Type="http://schemas.openxmlformats.org/officeDocument/2006/relationships/slide" Target="slide9.xml"/><Relationship Id="rId1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1.xml"/><Relationship Id="rId18" Type="http://schemas.openxmlformats.org/officeDocument/2006/relationships/slide" Target="slide6.xml"/><Relationship Id="rId3" Type="http://schemas.openxmlformats.org/officeDocument/2006/relationships/image" Target="../media/image20.png"/><Relationship Id="rId21" Type="http://schemas.openxmlformats.org/officeDocument/2006/relationships/image" Target="../media/image18.png"/><Relationship Id="rId7" Type="http://schemas.openxmlformats.org/officeDocument/2006/relationships/image" Target="../media/image16.png"/><Relationship Id="rId12" Type="http://schemas.openxmlformats.org/officeDocument/2006/relationships/slide" Target="slide10.xml"/><Relationship Id="rId17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1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3.png"/><Relationship Id="rId11" Type="http://schemas.openxmlformats.org/officeDocument/2006/relationships/slide" Target="slide2.xml"/><Relationship Id="rId5" Type="http://schemas.openxmlformats.org/officeDocument/2006/relationships/image" Target="../media/image12.png"/><Relationship Id="rId15" Type="http://schemas.openxmlformats.org/officeDocument/2006/relationships/slide" Target="slide1.xml"/><Relationship Id="rId10" Type="http://schemas.openxmlformats.org/officeDocument/2006/relationships/slide" Target="slide9.xml"/><Relationship Id="rId19" Type="http://schemas.openxmlformats.org/officeDocument/2006/relationships/image" Target="../media/image23.png"/><Relationship Id="rId4" Type="http://schemas.openxmlformats.org/officeDocument/2006/relationships/slide" Target="slide7.xml"/><Relationship Id="rId9" Type="http://schemas.openxmlformats.org/officeDocument/2006/relationships/slide" Target="slide8.xml"/><Relationship Id="rId14" Type="http://schemas.openxmlformats.org/officeDocument/2006/relationships/slide" Target="slide12.xml"/><Relationship Id="rId22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7.png"/><Relationship Id="rId3" Type="http://schemas.openxmlformats.org/officeDocument/2006/relationships/image" Target="../media/image20.png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1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3.png"/><Relationship Id="rId11" Type="http://schemas.openxmlformats.org/officeDocument/2006/relationships/slide" Target="slide2.xml"/><Relationship Id="rId5" Type="http://schemas.openxmlformats.org/officeDocument/2006/relationships/slide" Target="slide4.xml"/><Relationship Id="rId15" Type="http://schemas.openxmlformats.org/officeDocument/2006/relationships/slide" Target="slide1.xml"/><Relationship Id="rId10" Type="http://schemas.openxmlformats.org/officeDocument/2006/relationships/slide" Target="slide9.xml"/><Relationship Id="rId19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slide" Target="slide8.xml"/><Relationship Id="rId14" Type="http://schemas.openxmlformats.org/officeDocument/2006/relationships/slide" Target="slide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9.png"/><Relationship Id="rId3" Type="http://schemas.openxmlformats.org/officeDocument/2006/relationships/image" Target="../media/image20.png"/><Relationship Id="rId7" Type="http://schemas.openxmlformats.org/officeDocument/2006/relationships/image" Target="../media/image16.png"/><Relationship Id="rId12" Type="http://schemas.openxmlformats.org/officeDocument/2006/relationships/slide" Target="slide10.xm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3.png"/><Relationship Id="rId11" Type="http://schemas.openxmlformats.org/officeDocument/2006/relationships/slide" Target="slide2.xml"/><Relationship Id="rId5" Type="http://schemas.openxmlformats.org/officeDocument/2006/relationships/slide" Target="slide5.xml"/><Relationship Id="rId15" Type="http://schemas.openxmlformats.org/officeDocument/2006/relationships/slide" Target="slide1.xml"/><Relationship Id="rId10" Type="http://schemas.openxmlformats.org/officeDocument/2006/relationships/slide" Target="slide9.xml"/><Relationship Id="rId4" Type="http://schemas.openxmlformats.org/officeDocument/2006/relationships/image" Target="../media/image12.png"/><Relationship Id="rId9" Type="http://schemas.openxmlformats.org/officeDocument/2006/relationships/slide" Target="slide8.xml"/><Relationship Id="rId14" Type="http://schemas.openxmlformats.org/officeDocument/2006/relationships/slide" Target="slide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18" Type="http://schemas.openxmlformats.org/officeDocument/2006/relationships/image" Target="../media/image18.png"/><Relationship Id="rId3" Type="http://schemas.openxmlformats.org/officeDocument/2006/relationships/image" Target="../media/image20.png"/><Relationship Id="rId7" Type="http://schemas.openxmlformats.org/officeDocument/2006/relationships/image" Target="../media/image16.png"/><Relationship Id="rId12" Type="http://schemas.openxmlformats.org/officeDocument/2006/relationships/slide" Target="slide2.xml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6" Type="http://schemas.openxmlformats.org/officeDocument/2006/relationships/slide" Target="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4.png"/><Relationship Id="rId11" Type="http://schemas.openxmlformats.org/officeDocument/2006/relationships/slide" Target="slide9.xml"/><Relationship Id="rId5" Type="http://schemas.openxmlformats.org/officeDocument/2006/relationships/image" Target="../media/image13.png"/><Relationship Id="rId15" Type="http://schemas.openxmlformats.org/officeDocument/2006/relationships/slide" Target="slide12.xml"/><Relationship Id="rId10" Type="http://schemas.openxmlformats.org/officeDocument/2006/relationships/slide" Target="slide8.xml"/><Relationship Id="rId19" Type="http://schemas.openxmlformats.org/officeDocument/2006/relationships/image" Target="../media/image19.png"/><Relationship Id="rId4" Type="http://schemas.openxmlformats.org/officeDocument/2006/relationships/image" Target="../media/image12.png"/><Relationship Id="rId9" Type="http://schemas.openxmlformats.org/officeDocument/2006/relationships/slide" Target="slide7.xml"/><Relationship Id="rId14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9.png"/><Relationship Id="rId3" Type="http://schemas.openxmlformats.org/officeDocument/2006/relationships/image" Target="../media/image16.png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3.png"/><Relationship Id="rId11" Type="http://schemas.openxmlformats.org/officeDocument/2006/relationships/slide" Target="slide2.xml"/><Relationship Id="rId5" Type="http://schemas.openxmlformats.org/officeDocument/2006/relationships/image" Target="../media/image12.png"/><Relationship Id="rId15" Type="http://schemas.openxmlformats.org/officeDocument/2006/relationships/slide" Target="slide1.xml"/><Relationship Id="rId10" Type="http://schemas.openxmlformats.org/officeDocument/2006/relationships/slide" Target="slide9.xml"/><Relationship Id="rId4" Type="http://schemas.openxmlformats.org/officeDocument/2006/relationships/image" Target="../media/image20.png"/><Relationship Id="rId9" Type="http://schemas.openxmlformats.org/officeDocument/2006/relationships/slide" Target="slide8.xml"/><Relationship Id="rId14" Type="http://schemas.openxmlformats.org/officeDocument/2006/relationships/slide" Target="slid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>
            <a:extLst>
              <a:ext uri="{FF2B5EF4-FFF2-40B4-BE49-F238E27FC236}">
                <a16:creationId xmlns:a16="http://schemas.microsoft.com/office/drawing/2014/main" id="{E86E47B9-7FFF-2D99-CC22-FF4E198486C7}"/>
              </a:ext>
            </a:extLst>
          </p:cNvPr>
          <p:cNvGrpSpPr/>
          <p:nvPr/>
        </p:nvGrpSpPr>
        <p:grpSpPr>
          <a:xfrm>
            <a:off x="600075" y="984468"/>
            <a:ext cx="841415" cy="841415"/>
            <a:chOff x="600075" y="984468"/>
            <a:chExt cx="841415" cy="841415"/>
          </a:xfrm>
        </p:grpSpPr>
        <p:sp>
          <p:nvSpPr>
            <p:cNvPr id="59" name="타원 58"/>
            <p:cNvSpPr/>
            <p:nvPr/>
          </p:nvSpPr>
          <p:spPr>
            <a:xfrm>
              <a:off x="600075" y="984468"/>
              <a:ext cx="841415" cy="84141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/>
            </a:p>
          </p:txBody>
        </p:sp>
        <p:pic>
          <p:nvPicPr>
            <p:cNvPr id="2" name="그래픽 37">
              <a:extLst>
                <a:ext uri="{FF2B5EF4-FFF2-40B4-BE49-F238E27FC236}">
                  <a16:creationId xmlns:a16="http://schemas.microsoft.com/office/drawing/2014/main" id="{305B419E-D378-B09A-CBD4-82ED7151873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58123" y="1145212"/>
              <a:ext cx="275416" cy="565327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432435" y="2426438"/>
            <a:ext cx="7607781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defRPr/>
            </a:pPr>
            <a:r>
              <a:rPr lang="en-US" altLang="ko-KR" sz="5000" b="1" spc="-300" dirty="0">
                <a:solidFill>
                  <a:schemeClr val="bg1"/>
                </a:solidFill>
              </a:rPr>
              <a:t>(</a:t>
            </a:r>
            <a:r>
              <a:rPr lang="ko-KR" altLang="en-US" sz="5000" b="1" spc="-300" dirty="0">
                <a:solidFill>
                  <a:schemeClr val="bg1"/>
                </a:solidFill>
              </a:rPr>
              <a:t>세 자리 수</a:t>
            </a:r>
            <a:r>
              <a:rPr lang="en-US" altLang="ko-KR" sz="5000" b="1" spc="-300" dirty="0">
                <a:solidFill>
                  <a:schemeClr val="bg1"/>
                </a:solidFill>
              </a:rPr>
              <a:t>)×(</a:t>
            </a:r>
            <a:r>
              <a:rPr lang="ko-KR" altLang="en-US" sz="5000" b="1" spc="-300" dirty="0">
                <a:solidFill>
                  <a:schemeClr val="bg1"/>
                </a:solidFill>
              </a:rPr>
              <a:t>한 자리 수</a:t>
            </a:r>
            <a:r>
              <a:rPr lang="en-US" altLang="ko-KR" sz="5000" b="1" spc="-300" dirty="0">
                <a:solidFill>
                  <a:schemeClr val="bg1"/>
                </a:solidFill>
              </a:rPr>
              <a:t>)</a:t>
            </a:r>
            <a:r>
              <a:rPr lang="ko-KR" altLang="en-US" sz="5000" b="1" spc="-300" dirty="0">
                <a:solidFill>
                  <a:schemeClr val="bg1"/>
                </a:solidFill>
              </a:rPr>
              <a:t>를 구해 볼까요</a:t>
            </a:r>
            <a:r>
              <a:rPr lang="en-US" altLang="ko-KR" sz="5000" b="1" spc="-300" dirty="0">
                <a:solidFill>
                  <a:schemeClr val="bg1"/>
                </a:solidFill>
              </a:rPr>
              <a:t>?(</a:t>
            </a:r>
            <a:r>
              <a:rPr lang="en-US" altLang="ko-KR" sz="5000" b="1" spc="-300">
                <a:solidFill>
                  <a:schemeClr val="bg1"/>
                </a:solidFill>
              </a:rPr>
              <a:t>1) </a:t>
            </a:r>
            <a:endParaRPr lang="en-US" altLang="ko-KR" sz="5000" b="1" spc="-3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8303" y="1146453"/>
            <a:ext cx="31015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3600" b="1" spc="-300">
                <a:solidFill>
                  <a:srgbClr val="FFFF00"/>
                </a:solidFill>
              </a:rPr>
              <a:t>곱셈</a:t>
            </a:r>
          </a:p>
        </p:txBody>
      </p:sp>
      <p:grpSp>
        <p:nvGrpSpPr>
          <p:cNvPr id="13" name="그룹 12"/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14" name="그림 13"/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0033605" y="391201"/>
              <a:ext cx="1521982" cy="38700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defRPr/>
              </a:pPr>
              <a:r>
                <a:rPr kumimoji="0" lang="en-US" altLang="ko-KR" sz="2000" b="1" i="0" u="none" strike="noStrike" kern="1200" cap="none" normalizeH="0" baseline="0">
                  <a:effectLst/>
                  <a:uLnTx/>
                  <a:uFillTx/>
                  <a:latin typeface="맑은 고딕"/>
                  <a:ea typeface="맑은 고딕"/>
                  <a:cs typeface="+mn-cs"/>
                </a:rPr>
                <a:t>10~11</a:t>
              </a:r>
              <a:r>
                <a:rPr kumimoji="0" lang="ko-KR" altLang="en-US" sz="2000" b="1" i="0" u="none" strike="noStrike" kern="1200" cap="none" normalizeH="0" baseline="0">
                  <a:effectLst/>
                  <a:uLnTx/>
                  <a:uFillTx/>
                  <a:latin typeface="맑은 고딕"/>
                  <a:ea typeface="맑은 고딕"/>
                  <a:cs typeface="+mn-cs"/>
                </a:rPr>
                <a:t>쪽</a:t>
              </a:r>
              <a:endParaRPr kumimoji="0" lang="ko-KR" altLang="en-US" sz="2000" b="1" i="0" u="none" strike="noStrike" kern="1200" cap="none" normalizeH="0" baseline="0">
                <a:latin typeface="맑은 고딕"/>
                <a:ea typeface="맑은 고딕"/>
                <a:cs typeface="+mn-cs"/>
              </a:endParaRPr>
            </a:p>
          </p:txBody>
        </p:sp>
      </p:grpSp>
      <p:grpSp>
        <p:nvGrpSpPr>
          <p:cNvPr id="42" name="그룹 4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4" name="그룹 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" name="직사각형 5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13</a:t>
                </a:r>
              </a:p>
            </p:txBody>
          </p:sp>
          <p:sp>
            <p:nvSpPr>
              <p:cNvPr id="7" name="직사각형 6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" name="직사각형 7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9" name="그림 8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0" name="그림 9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7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1" name="그룹 30"/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11" name="사각형: 둥근 모서리 10">
              <a:hlinkClick r:id="rId8" action="ppaction://hlinksldjump"/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23" name="사각형: 둥근 모서리 22">
              <a:hlinkClick r:id="rId9" action="ppaction://hlinksldjump"/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10" action="ppaction://hlinksldjump"/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5" name="사각형: 둥근 모서리 24">
              <a:hlinkClick r:id="rId11" action="ppaction://hlinksldjump"/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6" name="사각형: 둥근 모서리 25">
              <a:hlinkClick r:id="rId12" action="ppaction://hlinksldjump"/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13" action="ppaction://hlinksldjump"/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28" name="사각형: 둥근 모서리 27">
              <a:hlinkClick r:id="rId14" action="ppaction://hlinksldjump"/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9" name="사각형: 둥근 모서리 28">
              <a:hlinkClick r:id="rId15" action="ppaction://hlinksldjump"/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0" name="사각형: 둥근 모서리 29">
              <a:hlinkClick r:id="rId16" action="ppaction://hlinksldjump"/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grpSp>
        <p:nvGrpSpPr>
          <p:cNvPr id="19" name="Group 4">
            <a:extLst>
              <a:ext uri="{FF2B5EF4-FFF2-40B4-BE49-F238E27FC236}">
                <a16:creationId xmlns:a16="http://schemas.microsoft.com/office/drawing/2014/main" id="{613D794B-1DAA-C87C-D0B0-C61A39942D33}"/>
              </a:ext>
            </a:extLst>
          </p:cNvPr>
          <p:cNvGrpSpPr/>
          <p:nvPr/>
        </p:nvGrpSpPr>
        <p:grpSpPr>
          <a:xfrm>
            <a:off x="8400256" y="2130023"/>
            <a:ext cx="2849162" cy="430693"/>
            <a:chOff x="835635" y="1649705"/>
            <a:chExt cx="2849162" cy="430693"/>
          </a:xfrm>
        </p:grpSpPr>
        <p:grpSp>
          <p:nvGrpSpPr>
            <p:cNvPr id="20" name="그룹 20">
              <a:extLst>
                <a:ext uri="{FF2B5EF4-FFF2-40B4-BE49-F238E27FC236}">
                  <a16:creationId xmlns:a16="http://schemas.microsoft.com/office/drawing/2014/main" id="{C226A182-A71C-80C4-3D55-709BF21D2B79}"/>
                </a:ext>
              </a:extLst>
            </p:cNvPr>
            <p:cNvGrpSpPr/>
            <p:nvPr/>
          </p:nvGrpSpPr>
          <p:grpSpPr>
            <a:xfrm>
              <a:off x="835635" y="1649705"/>
              <a:ext cx="2849162" cy="430693"/>
              <a:chOff x="835635" y="1649705"/>
              <a:chExt cx="2849162" cy="430693"/>
            </a:xfrm>
          </p:grpSpPr>
          <p:pic>
            <p:nvPicPr>
              <p:cNvPr id="22" name="그림 23">
                <a:extLst>
                  <a:ext uri="{FF2B5EF4-FFF2-40B4-BE49-F238E27FC236}">
                    <a16:creationId xmlns:a16="http://schemas.microsoft.com/office/drawing/2014/main" id="{99301466-EB03-C3B6-31FE-D753C0E6A68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835635" y="1649705"/>
                <a:ext cx="2840453" cy="430693"/>
              </a:xfrm>
              <a:prstGeom prst="rect">
                <a:avLst/>
              </a:prstGeom>
            </p:spPr>
          </p:pic>
          <p:sp>
            <p:nvSpPr>
              <p:cNvPr id="32" name="TextBox 5">
                <a:extLst>
                  <a:ext uri="{FF2B5EF4-FFF2-40B4-BE49-F238E27FC236}">
                    <a16:creationId xmlns:a16="http://schemas.microsoft.com/office/drawing/2014/main" id="{7E255B66-5B5C-0077-FEAE-669D24696ED2}"/>
                  </a:ext>
                </a:extLst>
              </p:cNvPr>
              <p:cNvSpPr txBox="1"/>
              <p:nvPr/>
            </p:nvSpPr>
            <p:spPr>
              <a:xfrm>
                <a:off x="2162815" y="1656120"/>
                <a:ext cx="15219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0" lang="en-US" altLang="ko-KR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6~7</a:t>
                </a:r>
                <a:r>
                  <a:rPr kumimoji="0" lang="ko-KR" altLang="en-US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2000" b="1" dirty="0"/>
              </a:p>
            </p:txBody>
          </p:sp>
        </p:grpSp>
        <p:pic>
          <p:nvPicPr>
            <p:cNvPr id="21" name="Picture 11">
              <a:extLst>
                <a:ext uri="{FF2B5EF4-FFF2-40B4-BE49-F238E27FC236}">
                  <a16:creationId xmlns:a16="http://schemas.microsoft.com/office/drawing/2014/main" id="{D908EF42-B210-566C-61D0-4BFF846B9B70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1492010" y="1726445"/>
              <a:ext cx="509679" cy="308574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강낭콩이 한 봉지에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120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개씩 들어 있습니다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4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봉지에 들어 있는 강낭콩은 모두 몇 개인지 구해 보세요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5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14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8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6" name="그룹 35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7" name="그룹 36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13</a:t>
                </a:r>
              </a:p>
            </p:txBody>
          </p:sp>
          <p:sp>
            <p:nvSpPr>
              <p:cNvPr id="48" name="직사각형 4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49" name="직사각형 48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8" name="그림 37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6" name="그림 45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66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784885"/>
              </p:ext>
            </p:extLst>
          </p:nvPr>
        </p:nvGraphicFramePr>
        <p:xfrm>
          <a:off x="7604272" y="2564904"/>
          <a:ext cx="3228420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8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0762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120×4=480</a:t>
                      </a:r>
                    </a:p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(</a:t>
                      </a:r>
                      <a:r>
                        <a:rPr kumimoji="0" lang="ko-KR" altLang="en-US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또는 </a:t>
                      </a: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120×4)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7" name="그림 66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9206614" y="245165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cxnSp>
        <p:nvCxnSpPr>
          <p:cNvPr id="68" name="직선 연결선 13"/>
          <p:cNvCxnSpPr/>
          <p:nvPr/>
        </p:nvCxnSpPr>
        <p:spPr>
          <a:xfrm>
            <a:off x="7234670" y="3057525"/>
            <a:ext cx="3863151" cy="2944"/>
          </a:xfrm>
          <a:prstGeom prst="line">
            <a:avLst/>
          </a:prstGeom>
          <a:noFill/>
          <a:ln w="28575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cxnSp>
        <p:nvCxnSpPr>
          <p:cNvPr id="69" name="직선 연결선 14"/>
          <p:cNvCxnSpPr/>
          <p:nvPr/>
        </p:nvCxnSpPr>
        <p:spPr>
          <a:xfrm>
            <a:off x="8169852" y="4282428"/>
            <a:ext cx="2460638" cy="10668"/>
          </a:xfrm>
          <a:prstGeom prst="line">
            <a:avLst/>
          </a:prstGeom>
          <a:noFill/>
          <a:ln w="28575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sp>
        <p:nvSpPr>
          <p:cNvPr id="70" name="화살표: 오각형 15"/>
          <p:cNvSpPr/>
          <p:nvPr/>
        </p:nvSpPr>
        <p:spPr>
          <a:xfrm>
            <a:off x="6096000" y="2517323"/>
            <a:ext cx="946337" cy="561274"/>
          </a:xfrm>
          <a:prstGeom prst="homePlate">
            <a:avLst>
              <a:gd name="adj" fmla="val 50000"/>
            </a:avLst>
          </a:prstGeom>
          <a:solidFill>
            <a:srgbClr val="BFBFB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000" b="1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식</a:t>
            </a:r>
          </a:p>
        </p:txBody>
      </p:sp>
      <p:sp>
        <p:nvSpPr>
          <p:cNvPr id="71" name="화살표: 오각형 16"/>
          <p:cNvSpPr/>
          <p:nvPr/>
        </p:nvSpPr>
        <p:spPr>
          <a:xfrm>
            <a:off x="7044840" y="3680621"/>
            <a:ext cx="946337" cy="561274"/>
          </a:xfrm>
          <a:prstGeom prst="homePlate">
            <a:avLst>
              <a:gd name="adj" fmla="val 50000"/>
            </a:avLst>
          </a:prstGeom>
          <a:solidFill>
            <a:srgbClr val="BFBFB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000" b="1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답</a:t>
            </a:r>
          </a:p>
        </p:txBody>
      </p:sp>
      <p:graphicFrame>
        <p:nvGraphicFramePr>
          <p:cNvPr id="72" name="표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154170"/>
              </p:ext>
            </p:extLst>
          </p:nvPr>
        </p:nvGraphicFramePr>
        <p:xfrm>
          <a:off x="10340862" y="3749479"/>
          <a:ext cx="90283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ko-KR" altLang="en-US" sz="28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개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3" name="가로 글상자 72"/>
          <p:cNvSpPr txBox="1"/>
          <p:nvPr/>
        </p:nvSpPr>
        <p:spPr>
          <a:xfrm>
            <a:off x="8581159" y="3680621"/>
            <a:ext cx="1619249" cy="56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480</a:t>
            </a:r>
          </a:p>
        </p:txBody>
      </p:sp>
      <p:pic>
        <p:nvPicPr>
          <p:cNvPr id="74" name="그림 73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9206613" y="3685566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4" name="그룹 3">
            <a:extLst>
              <a:ext uri="{FF2B5EF4-FFF2-40B4-BE49-F238E27FC236}">
                <a16:creationId xmlns:a16="http://schemas.microsoft.com/office/drawing/2014/main" id="{B26FBC30-E71D-49F6-DD35-DCDF982F3CD6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6" name="사각형: 둥근 모서리 5">
              <a:hlinkClick r:id="rId7" action="ppaction://hlinksldjump"/>
              <a:extLst>
                <a:ext uri="{FF2B5EF4-FFF2-40B4-BE49-F238E27FC236}">
                  <a16:creationId xmlns:a16="http://schemas.microsoft.com/office/drawing/2014/main" id="{C8E9ED66-A307-516F-D796-BB65023E4B00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7" name="사각형: 둥근 모서리 6">
              <a:hlinkClick r:id="rId8" action="ppaction://hlinksldjump"/>
              <a:extLst>
                <a:ext uri="{FF2B5EF4-FFF2-40B4-BE49-F238E27FC236}">
                  <a16:creationId xmlns:a16="http://schemas.microsoft.com/office/drawing/2014/main" id="{DA13EEF5-5CED-B4E4-5F33-91FB4940FA87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8" name="사각형: 둥근 모서리 7">
              <a:hlinkClick r:id="rId9" action="ppaction://hlinksldjump"/>
              <a:extLst>
                <a:ext uri="{FF2B5EF4-FFF2-40B4-BE49-F238E27FC236}">
                  <a16:creationId xmlns:a16="http://schemas.microsoft.com/office/drawing/2014/main" id="{F86C8090-E6A0-61AB-4BDF-E93E991A08D2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10" action="ppaction://hlinksldjump"/>
              <a:extLst>
                <a:ext uri="{FF2B5EF4-FFF2-40B4-BE49-F238E27FC236}">
                  <a16:creationId xmlns:a16="http://schemas.microsoft.com/office/drawing/2014/main" id="{2D2F0A51-96C0-1DDE-A65C-3394CDA0482F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1" action="ppaction://hlinksldjump"/>
              <a:extLst>
                <a:ext uri="{FF2B5EF4-FFF2-40B4-BE49-F238E27FC236}">
                  <a16:creationId xmlns:a16="http://schemas.microsoft.com/office/drawing/2014/main" id="{2F34E0D9-9A29-CFD7-322A-336C328D51E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2" name="사각형: 둥근 모서리 11">
              <a:hlinkClick r:id="rId12" action="ppaction://hlinksldjump"/>
              <a:extLst>
                <a:ext uri="{FF2B5EF4-FFF2-40B4-BE49-F238E27FC236}">
                  <a16:creationId xmlns:a16="http://schemas.microsoft.com/office/drawing/2014/main" id="{4E8D5F4F-F67A-C087-1B00-F0D87C88911A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chemeClr val="bg1"/>
                  </a:solidFill>
                </a:rPr>
                <a:t>5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사각형: 둥근 모서리 12">
              <a:hlinkClick r:id="rId13" action="ppaction://hlinksldjump"/>
              <a:extLst>
                <a:ext uri="{FF2B5EF4-FFF2-40B4-BE49-F238E27FC236}">
                  <a16:creationId xmlns:a16="http://schemas.microsoft.com/office/drawing/2014/main" id="{88A8E9DE-B724-EF37-431B-F0CB993C5192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14" action="ppaction://hlinksldjump"/>
              <a:extLst>
                <a:ext uri="{FF2B5EF4-FFF2-40B4-BE49-F238E27FC236}">
                  <a16:creationId xmlns:a16="http://schemas.microsoft.com/office/drawing/2014/main" id="{72F13F4A-2E1B-4203-0D7F-7D37F9E942EB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17" name="사각형: 둥근 모서리 16">
            <a:hlinkClick r:id="rId15" action="ppaction://hlinksldjump"/>
            <a:extLst>
              <a:ext uri="{FF2B5EF4-FFF2-40B4-BE49-F238E27FC236}">
                <a16:creationId xmlns:a16="http://schemas.microsoft.com/office/drawing/2014/main" id="{67D970F5-571C-41D0-E24A-92546010E18B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0AC21687-7B25-06E5-7034-806F280CE754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9" name="그룹 30">
              <a:extLst>
                <a:ext uri="{FF2B5EF4-FFF2-40B4-BE49-F238E27FC236}">
                  <a16:creationId xmlns:a16="http://schemas.microsoft.com/office/drawing/2014/main" id="{AC9258C4-E7A4-3AB8-063D-25B2EC3733B9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8" name="그룹 26">
                <a:extLst>
                  <a:ext uri="{FF2B5EF4-FFF2-40B4-BE49-F238E27FC236}">
                    <a16:creationId xmlns:a16="http://schemas.microsoft.com/office/drawing/2014/main" id="{C5512633-7CE9-AC4E-A22E-78A327075CCF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0" name="그래픽 60">
                  <a:extLst>
                    <a:ext uri="{FF2B5EF4-FFF2-40B4-BE49-F238E27FC236}">
                      <a16:creationId xmlns:a16="http://schemas.microsoft.com/office/drawing/2014/main" id="{166DF9ED-BC9E-584E-30B3-AB69491FAAE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1" name="그림 28">
                  <a:extLst>
                    <a:ext uri="{FF2B5EF4-FFF2-40B4-BE49-F238E27FC236}">
                      <a16:creationId xmlns:a16="http://schemas.microsoft.com/office/drawing/2014/main" id="{2EF4B06E-C7DF-C63E-9671-107834FFF71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9" name="TextBox 3">
                <a:extLst>
                  <a:ext uri="{FF2B5EF4-FFF2-40B4-BE49-F238E27FC236}">
                    <a16:creationId xmlns:a16="http://schemas.microsoft.com/office/drawing/2014/main" id="{488BAA92-17D2-BE51-7952-FE904FC0F6B5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5" name="그룹 24">
              <a:extLst>
                <a:ext uri="{FF2B5EF4-FFF2-40B4-BE49-F238E27FC236}">
                  <a16:creationId xmlns:a16="http://schemas.microsoft.com/office/drawing/2014/main" id="{D9D49B1E-65FC-510B-6EA0-FFAC4DD62E33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6" name="그래픽 57">
                <a:extLst>
                  <a:ext uri="{FF2B5EF4-FFF2-40B4-BE49-F238E27FC236}">
                    <a16:creationId xmlns:a16="http://schemas.microsoft.com/office/drawing/2014/main" id="{D05B6918-3C4E-3209-C6BD-F10AE9274A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EEA3EB-E20A-3D72-6A5F-AA5CA1A9E92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60965"/>
            <a:ext cx="10310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4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장의 수 카드를 한 번씩만 사용하여 계산 결과가 가장 큰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(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세 자리 수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)×(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한 자리 수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)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를 만들고 계산해 보세요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6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12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4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2" name="그룹 3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3" name="그룹 3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6" name="직사각형 35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13</a:t>
                </a:r>
              </a:p>
            </p:txBody>
          </p:sp>
          <p:sp>
            <p:nvSpPr>
              <p:cNvPr id="37" name="직사각형 36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38" name="직사각형 37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4" name="그림 3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5" name="그림 3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62" name="사각형: 둥근 모서리 4"/>
          <p:cNvSpPr/>
          <p:nvPr/>
        </p:nvSpPr>
        <p:spPr>
          <a:xfrm>
            <a:off x="4699806" y="4518001"/>
            <a:ext cx="652108" cy="60669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63" name="TextBox 5"/>
          <p:cNvSpPr txBox="1"/>
          <p:nvPr/>
        </p:nvSpPr>
        <p:spPr>
          <a:xfrm>
            <a:off x="4765634" y="4542175"/>
            <a:ext cx="520452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pic>
        <p:nvPicPr>
          <p:cNvPr id="64" name="그림 63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4783613" y="458356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65" name="사각형: 둥근 모서리 4"/>
          <p:cNvSpPr/>
          <p:nvPr/>
        </p:nvSpPr>
        <p:spPr>
          <a:xfrm>
            <a:off x="5491894" y="4518001"/>
            <a:ext cx="652108" cy="60669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66" name="TextBox 5"/>
          <p:cNvSpPr txBox="1"/>
          <p:nvPr/>
        </p:nvSpPr>
        <p:spPr>
          <a:xfrm>
            <a:off x="5557722" y="4542175"/>
            <a:ext cx="520452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</a:t>
            </a:r>
          </a:p>
        </p:txBody>
      </p:sp>
      <p:sp>
        <p:nvSpPr>
          <p:cNvPr id="67" name="사각형: 둥근 모서리 4"/>
          <p:cNvSpPr/>
          <p:nvPr/>
        </p:nvSpPr>
        <p:spPr>
          <a:xfrm>
            <a:off x="6279946" y="4518001"/>
            <a:ext cx="652108" cy="60669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68" name="TextBox 5"/>
          <p:cNvSpPr txBox="1"/>
          <p:nvPr/>
        </p:nvSpPr>
        <p:spPr>
          <a:xfrm>
            <a:off x="6345774" y="4542175"/>
            <a:ext cx="520452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0</a:t>
            </a:r>
          </a:p>
        </p:txBody>
      </p:sp>
      <p:sp>
        <p:nvSpPr>
          <p:cNvPr id="69" name="가로 글상자 68"/>
          <p:cNvSpPr txBox="1"/>
          <p:nvPr/>
        </p:nvSpPr>
        <p:spPr>
          <a:xfrm>
            <a:off x="6932054" y="4450827"/>
            <a:ext cx="455712" cy="741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×</a:t>
            </a:r>
            <a:endParaRPr lang="ko-KR" altLang="en-US" dirty="0"/>
          </a:p>
        </p:txBody>
      </p:sp>
      <p:sp>
        <p:nvSpPr>
          <p:cNvPr id="70" name="사각형: 둥근 모서리 4"/>
          <p:cNvSpPr/>
          <p:nvPr/>
        </p:nvSpPr>
        <p:spPr>
          <a:xfrm>
            <a:off x="7376462" y="4518001"/>
            <a:ext cx="652108" cy="60669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1" name="TextBox 5"/>
          <p:cNvSpPr txBox="1"/>
          <p:nvPr/>
        </p:nvSpPr>
        <p:spPr>
          <a:xfrm>
            <a:off x="7442290" y="4542175"/>
            <a:ext cx="520452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3</a:t>
            </a:r>
          </a:p>
        </p:txBody>
      </p:sp>
      <p:sp>
        <p:nvSpPr>
          <p:cNvPr id="73" name="TextBox 5"/>
          <p:cNvSpPr txBox="1"/>
          <p:nvPr/>
        </p:nvSpPr>
        <p:spPr>
          <a:xfrm>
            <a:off x="9574580" y="5332514"/>
            <a:ext cx="948464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630</a:t>
            </a:r>
          </a:p>
        </p:txBody>
      </p:sp>
      <p:pic>
        <p:nvPicPr>
          <p:cNvPr id="79" name="그림 78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5593681" y="458356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80" name="그림 79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6381733" y="458356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81" name="그림 80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7472613" y="459667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82" name="그림 81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9791881" y="537390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4" name="그룹 3">
            <a:extLst>
              <a:ext uri="{FF2B5EF4-FFF2-40B4-BE49-F238E27FC236}">
                <a16:creationId xmlns:a16="http://schemas.microsoft.com/office/drawing/2014/main" id="{D49253C0-A8B2-1195-D6F9-44B03AFE5F16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7" name="사각형: 둥근 모서리 6">
              <a:hlinkClick r:id="rId7" action="ppaction://hlinksldjump"/>
              <a:extLst>
                <a:ext uri="{FF2B5EF4-FFF2-40B4-BE49-F238E27FC236}">
                  <a16:creationId xmlns:a16="http://schemas.microsoft.com/office/drawing/2014/main" id="{CEE27C00-27E9-4A2C-3F16-5CF48F24B268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8" name="사각형: 둥근 모서리 7">
              <a:hlinkClick r:id="rId8" action="ppaction://hlinksldjump"/>
              <a:extLst>
                <a:ext uri="{FF2B5EF4-FFF2-40B4-BE49-F238E27FC236}">
                  <a16:creationId xmlns:a16="http://schemas.microsoft.com/office/drawing/2014/main" id="{B18EC1FC-CB90-BF78-56E5-CD3561781C79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9" action="ppaction://hlinksldjump"/>
              <a:extLst>
                <a:ext uri="{FF2B5EF4-FFF2-40B4-BE49-F238E27FC236}">
                  <a16:creationId xmlns:a16="http://schemas.microsoft.com/office/drawing/2014/main" id="{31E2143D-B55E-316D-1C5C-FC20F9A55225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10" action="ppaction://hlinksldjump"/>
              <a:extLst>
                <a:ext uri="{FF2B5EF4-FFF2-40B4-BE49-F238E27FC236}">
                  <a16:creationId xmlns:a16="http://schemas.microsoft.com/office/drawing/2014/main" id="{CAC36AC1-CDEC-16E9-AE27-5EF4C303A83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1" action="ppaction://hlinksldjump"/>
              <a:extLst>
                <a:ext uri="{FF2B5EF4-FFF2-40B4-BE49-F238E27FC236}">
                  <a16:creationId xmlns:a16="http://schemas.microsoft.com/office/drawing/2014/main" id="{855E61DF-FC3E-E1F6-525C-5F5A5E1BF5D6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20" name="사각형: 둥근 모서리 19">
              <a:hlinkClick r:id="rId12" action="ppaction://hlinksldjump"/>
              <a:extLst>
                <a:ext uri="{FF2B5EF4-FFF2-40B4-BE49-F238E27FC236}">
                  <a16:creationId xmlns:a16="http://schemas.microsoft.com/office/drawing/2014/main" id="{86D89171-2236-3856-F277-DDE6800C169C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1" name="사각형: 둥근 모서리 20">
              <a:hlinkClick r:id="rId13" action="ppaction://hlinksldjump"/>
              <a:extLst>
                <a:ext uri="{FF2B5EF4-FFF2-40B4-BE49-F238E27FC236}">
                  <a16:creationId xmlns:a16="http://schemas.microsoft.com/office/drawing/2014/main" id="{E40E1A28-293C-0C07-4507-FF3B2234322D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6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23" name="사각형: 둥근 모서리 22">
              <a:hlinkClick r:id="rId14" action="ppaction://hlinksldjump"/>
              <a:extLst>
                <a:ext uri="{FF2B5EF4-FFF2-40B4-BE49-F238E27FC236}">
                  <a16:creationId xmlns:a16="http://schemas.microsoft.com/office/drawing/2014/main" id="{8ADD32DD-AF25-9A93-56B7-6AB54397B0E3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pic>
        <p:nvPicPr>
          <p:cNvPr id="24" name="그림 23">
            <a:extLst>
              <a:ext uri="{FF2B5EF4-FFF2-40B4-BE49-F238E27FC236}">
                <a16:creationId xmlns:a16="http://schemas.microsoft.com/office/drawing/2014/main" id="{F3256E02-44AA-4940-DE97-3F3D33345E48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1098273" y="764680"/>
            <a:ext cx="652750" cy="296285"/>
          </a:xfrm>
          <a:prstGeom prst="rect">
            <a:avLst/>
          </a:prstGeom>
        </p:spPr>
      </p:pic>
      <p:sp>
        <p:nvSpPr>
          <p:cNvPr id="26" name="사각형: 둥근 모서리 25">
            <a:hlinkClick r:id="rId16" action="ppaction://hlinksldjump"/>
            <a:extLst>
              <a:ext uri="{FF2B5EF4-FFF2-40B4-BE49-F238E27FC236}">
                <a16:creationId xmlns:a16="http://schemas.microsoft.com/office/drawing/2014/main" id="{629AD930-BA2D-3856-22BE-6A257AB32413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pic>
        <p:nvPicPr>
          <p:cNvPr id="22" name="그림 21">
            <a:extLst>
              <a:ext uri="{FF2B5EF4-FFF2-40B4-BE49-F238E27FC236}">
                <a16:creationId xmlns:a16="http://schemas.microsoft.com/office/drawing/2014/main" id="{FF7A40FF-B919-F617-9A0F-2B831FD6870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941718" y="2633282"/>
            <a:ext cx="6308565" cy="1659814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870073D1-DBFF-1507-E16F-87CE77324B1E}"/>
              </a:ext>
            </a:extLst>
          </p:cNvPr>
          <p:cNvSpPr txBox="1"/>
          <p:nvPr/>
        </p:nvSpPr>
        <p:spPr>
          <a:xfrm>
            <a:off x="8716782" y="5246732"/>
            <a:ext cx="3029862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  <a:defRPr/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/>
              </a:rPr>
              <a:t>(            )</a:t>
            </a:r>
          </a:p>
        </p:txBody>
      </p:sp>
      <p:grpSp>
        <p:nvGrpSpPr>
          <p:cNvPr id="44" name="그룹 43">
            <a:extLst>
              <a:ext uri="{FF2B5EF4-FFF2-40B4-BE49-F238E27FC236}">
                <a16:creationId xmlns:a16="http://schemas.microsoft.com/office/drawing/2014/main" id="{696D437A-30E8-3F19-6E31-6F6EAFEEB7A9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45" name="그룹 30">
              <a:extLst>
                <a:ext uri="{FF2B5EF4-FFF2-40B4-BE49-F238E27FC236}">
                  <a16:creationId xmlns:a16="http://schemas.microsoft.com/office/drawing/2014/main" id="{3C17AFF3-7EAA-4E66-1E70-484E59FF03ED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49" name="그룹 26">
                <a:extLst>
                  <a:ext uri="{FF2B5EF4-FFF2-40B4-BE49-F238E27FC236}">
                    <a16:creationId xmlns:a16="http://schemas.microsoft.com/office/drawing/2014/main" id="{0C87E0E5-3060-45D0-E784-1CC311509FBA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51" name="그래픽 60">
                  <a:extLst>
                    <a:ext uri="{FF2B5EF4-FFF2-40B4-BE49-F238E27FC236}">
                      <a16:creationId xmlns:a16="http://schemas.microsoft.com/office/drawing/2014/main" id="{FABFB053-186D-FBF3-4F41-04E02CAB843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52" name="그림 28">
                  <a:extLst>
                    <a:ext uri="{FF2B5EF4-FFF2-40B4-BE49-F238E27FC236}">
                      <a16:creationId xmlns:a16="http://schemas.microsoft.com/office/drawing/2014/main" id="{979EAD9A-52FF-41A8-526E-3974A79728A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50" name="TextBox 3">
                <a:extLst>
                  <a:ext uri="{FF2B5EF4-FFF2-40B4-BE49-F238E27FC236}">
                    <a16:creationId xmlns:a16="http://schemas.microsoft.com/office/drawing/2014/main" id="{0AD3A5B8-E8F2-9D62-4172-0A522A4BF374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87E86D92-155C-33FF-773B-13480A609C78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47" name="그래픽 57">
                <a:extLst>
                  <a:ext uri="{FF2B5EF4-FFF2-40B4-BE49-F238E27FC236}">
                    <a16:creationId xmlns:a16="http://schemas.microsoft.com/office/drawing/2014/main" id="{9CD2C058-F809-B9CA-71E8-3D9DFDD504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16000E5E-2CBF-4F3A-851B-8E570392C55B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6" grpId="0"/>
      <p:bldP spid="68" grpId="0"/>
      <p:bldP spid="71" grpId="0"/>
      <p:bldP spid="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2421" y="1678574"/>
            <a:ext cx="10250596" cy="1820471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어린이</a:t>
            </a:r>
            <a:r>
              <a:rPr kumimoji="0" lang="en-US" altLang="ko-KR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도서관에는</a:t>
            </a:r>
            <a:r>
              <a:rPr kumimoji="0" lang="en-US" altLang="ko-KR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책을</a:t>
            </a:r>
            <a:r>
              <a:rPr kumimoji="0" lang="en-US" altLang="ko-KR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121</a:t>
            </a: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권 꽂을 수 있는 책장이 </a:t>
            </a:r>
            <a:r>
              <a:rPr kumimoji="0" lang="en-US" altLang="ko-KR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4</a:t>
            </a: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개 있고</a:t>
            </a:r>
            <a:r>
              <a:rPr kumimoji="0" lang="en-US" altLang="ko-KR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 </a:t>
            </a: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가족 도서관에는 책을 </a:t>
            </a:r>
            <a:r>
              <a:rPr lang="en-US" altLang="ko-KR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214</a:t>
            </a:r>
            <a:r>
              <a:rPr lang="ko-KR" altLang="en-US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권 꽂을 수 있는 책장이 </a:t>
            </a:r>
            <a:r>
              <a:rPr lang="en-US" altLang="ko-KR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2</a:t>
            </a:r>
            <a:r>
              <a:rPr lang="ko-KR" altLang="en-US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개 있습니다</a:t>
            </a:r>
            <a:r>
              <a:rPr lang="en-US" altLang="ko-KR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. </a:t>
            </a:r>
            <a:r>
              <a:rPr lang="ko-KR" altLang="en-US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어린이 도서관과 가족 도서관 중에서 책을 더 많이 꽂을 수 있는 도서관은 어디인지 구해 보세요</a:t>
            </a:r>
            <a:r>
              <a:rPr lang="en-US" altLang="ko-KR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.</a:t>
            </a:r>
            <a:endParaRPr kumimoji="0" lang="ko-KR" altLang="en-US" sz="3600" b="1" i="0" u="none" strike="noStrike" kern="1200" cap="none" spc="-350" normalizeH="0" baseline="0" dirty="0"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13" name="그룹 12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14" name="그룹 1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17" name="직사각형 1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13</a:t>
                </a:r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 dirty="0">
                    <a:solidFill>
                      <a:schemeClr val="tx1"/>
                    </a:solidFill>
                  </a:rPr>
                  <a:t>11</a:t>
                </a:r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15" name="그림 1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6" name="그림 15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7" name="TextBox 1"/>
          <p:cNvSpPr txBox="1"/>
          <p:nvPr/>
        </p:nvSpPr>
        <p:spPr>
          <a:xfrm>
            <a:off x="1081593" y="4478489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en-US" altLang="ko-KR" sz="3600" b="1" i="0" u="none" strike="noStrike" kern="1200" cap="none" spc="-30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(1)</a:t>
            </a:r>
            <a:r>
              <a:rPr kumimoji="0" lang="ko-KR" altLang="en-US" sz="3600" b="1" i="0" u="none" strike="noStrike" kern="1200" cap="none" spc="-30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 어린이 도서 공간에 꽂을 수 있는 책은 모두 몇 권인  </a:t>
            </a:r>
          </a:p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     지 구해 보세요</a:t>
            </a:r>
            <a:r>
              <a:rPr kumimoji="0" lang="en-US" altLang="ko-KR" sz="3600" b="1" i="0" u="none" strike="noStrike" kern="1200" cap="none" spc="-30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.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472264" y="5151679"/>
            <a:ext cx="3024335" cy="666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(          )</a:t>
            </a:r>
            <a:r>
              <a:rPr kumimoji="0" lang="ko-KR" altLang="en-US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권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673233" y="5220489"/>
            <a:ext cx="1871433" cy="568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 dirty="0">
                <a:solidFill>
                  <a:srgbClr val="FF0000"/>
                </a:solidFill>
                <a:latin typeface="맑은 고딕"/>
              </a:rPr>
              <a:t>484</a:t>
            </a:r>
          </a:p>
        </p:txBody>
      </p:sp>
      <p:pic>
        <p:nvPicPr>
          <p:cNvPr id="60" name="그림 59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9366702" y="527983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F5DD84F6-491E-FFC4-F09C-81FC8D0F7F1E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10" name="사각형: 둥근 모서리 9">
              <a:hlinkClick r:id="rId7" action="ppaction://hlinksldjump"/>
              <a:extLst>
                <a:ext uri="{FF2B5EF4-FFF2-40B4-BE49-F238E27FC236}">
                  <a16:creationId xmlns:a16="http://schemas.microsoft.com/office/drawing/2014/main" id="{306B1B23-D28A-BFD3-AA36-8CC80F7FCE61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8" action="ppaction://hlinksldjump"/>
              <a:extLst>
                <a:ext uri="{FF2B5EF4-FFF2-40B4-BE49-F238E27FC236}">
                  <a16:creationId xmlns:a16="http://schemas.microsoft.com/office/drawing/2014/main" id="{8D7CFD54-24CF-CC50-6E72-7034841579FD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7" name="사각형: 둥근 모서리 36">
              <a:hlinkClick r:id="rId9" action="ppaction://hlinksldjump"/>
              <a:extLst>
                <a:ext uri="{FF2B5EF4-FFF2-40B4-BE49-F238E27FC236}">
                  <a16:creationId xmlns:a16="http://schemas.microsoft.com/office/drawing/2014/main" id="{0E211CAC-99F6-263F-67CD-0646E14E183F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8" name="사각형: 둥근 모서리 37">
              <a:hlinkClick r:id="rId10" action="ppaction://hlinksldjump"/>
              <a:extLst>
                <a:ext uri="{FF2B5EF4-FFF2-40B4-BE49-F238E27FC236}">
                  <a16:creationId xmlns:a16="http://schemas.microsoft.com/office/drawing/2014/main" id="{9DD95B03-CA48-B633-30EF-77D8E2731DD8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9" name="사각형: 둥근 모서리 38">
              <a:hlinkClick r:id="rId11" action="ppaction://hlinksldjump"/>
              <a:extLst>
                <a:ext uri="{FF2B5EF4-FFF2-40B4-BE49-F238E27FC236}">
                  <a16:creationId xmlns:a16="http://schemas.microsoft.com/office/drawing/2014/main" id="{DC982A1C-4DB9-B36A-CA32-8A5EDF29CA5E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42" name="사각형: 둥근 모서리 41">
              <a:hlinkClick r:id="rId12" action="ppaction://hlinksldjump"/>
              <a:extLst>
                <a:ext uri="{FF2B5EF4-FFF2-40B4-BE49-F238E27FC236}">
                  <a16:creationId xmlns:a16="http://schemas.microsoft.com/office/drawing/2014/main" id="{55CABF96-27CA-C193-024E-E54A6AC20222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43" name="사각형: 둥근 모서리 42">
              <a:hlinkClick r:id="rId13" action="ppaction://hlinksldjump"/>
              <a:extLst>
                <a:ext uri="{FF2B5EF4-FFF2-40B4-BE49-F238E27FC236}">
                  <a16:creationId xmlns:a16="http://schemas.microsoft.com/office/drawing/2014/main" id="{BC5B509E-80D2-CA3F-B978-530857E14EA8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44" name="사각형: 둥근 모서리 43">
              <a:hlinkClick r:id="rId14" action="ppaction://hlinksldjump"/>
              <a:extLst>
                <a:ext uri="{FF2B5EF4-FFF2-40B4-BE49-F238E27FC236}">
                  <a16:creationId xmlns:a16="http://schemas.microsoft.com/office/drawing/2014/main" id="{0C7DDA4E-5A7B-C012-7181-EE694F632D02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7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D89CB5EB-2E2B-8C86-6863-E6EBAC7162F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sp>
        <p:nvSpPr>
          <p:cNvPr id="24" name="사각형: 둥근 모서리 23">
            <a:hlinkClick r:id="rId16" action="ppaction://hlinksldjump"/>
            <a:extLst>
              <a:ext uri="{FF2B5EF4-FFF2-40B4-BE49-F238E27FC236}">
                <a16:creationId xmlns:a16="http://schemas.microsoft.com/office/drawing/2014/main" id="{4CC7AB47-1119-21C4-3D67-6B852B905C1C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AAF5FD51-47A9-78A7-4D08-4128468B8ADC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10851121" y="3813380"/>
            <a:ext cx="895523" cy="297030"/>
          </a:xfrm>
          <a:prstGeom prst="rect">
            <a:avLst/>
          </a:prstGeom>
        </p:spPr>
      </p:pic>
      <p:grpSp>
        <p:nvGrpSpPr>
          <p:cNvPr id="5" name="그룹 4">
            <a:extLst>
              <a:ext uri="{FF2B5EF4-FFF2-40B4-BE49-F238E27FC236}">
                <a16:creationId xmlns:a16="http://schemas.microsoft.com/office/drawing/2014/main" id="{FCD9456F-9B7E-9BF3-534A-8FC20C006D97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7" name="그룹 30">
              <a:extLst>
                <a:ext uri="{FF2B5EF4-FFF2-40B4-BE49-F238E27FC236}">
                  <a16:creationId xmlns:a16="http://schemas.microsoft.com/office/drawing/2014/main" id="{71771416-B191-6CD5-1AA7-79985383CA3D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6" name="그룹 26">
                <a:extLst>
                  <a:ext uri="{FF2B5EF4-FFF2-40B4-BE49-F238E27FC236}">
                    <a16:creationId xmlns:a16="http://schemas.microsoft.com/office/drawing/2014/main" id="{87B736A3-387C-27CC-1022-13C5C006B7C7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8" name="그래픽 60">
                  <a:extLst>
                    <a:ext uri="{FF2B5EF4-FFF2-40B4-BE49-F238E27FC236}">
                      <a16:creationId xmlns:a16="http://schemas.microsoft.com/office/drawing/2014/main" id="{F8C4E622-DF7F-685D-06DF-D4506572DC9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9" name="그림 28">
                  <a:extLst>
                    <a:ext uri="{FF2B5EF4-FFF2-40B4-BE49-F238E27FC236}">
                      <a16:creationId xmlns:a16="http://schemas.microsoft.com/office/drawing/2014/main" id="{DCD6FA85-CED4-60FB-E74D-0697943DB28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7" name="TextBox 3">
                <a:extLst>
                  <a:ext uri="{FF2B5EF4-FFF2-40B4-BE49-F238E27FC236}">
                    <a16:creationId xmlns:a16="http://schemas.microsoft.com/office/drawing/2014/main" id="{0D5CFA3C-F57F-47C5-73EB-8FD5CA659E15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9" name="그룹 8">
              <a:extLst>
                <a:ext uri="{FF2B5EF4-FFF2-40B4-BE49-F238E27FC236}">
                  <a16:creationId xmlns:a16="http://schemas.microsoft.com/office/drawing/2014/main" id="{8FF4B318-9806-7CB9-C326-E2C984DB3ED4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3" name="그래픽 57">
                <a:extLst>
                  <a:ext uri="{FF2B5EF4-FFF2-40B4-BE49-F238E27FC236}">
                    <a16:creationId xmlns:a16="http://schemas.microsoft.com/office/drawing/2014/main" id="{B99BF265-CC34-2FCB-BF93-629D3B37D98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11A4714-749E-CEEF-64DF-F6B49289926B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13" name="그룹 12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14" name="그룹 1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17" name="직사각형 1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13</a:t>
                </a:r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 dirty="0">
                    <a:solidFill>
                      <a:schemeClr val="tx1"/>
                    </a:solidFill>
                  </a:rPr>
                  <a:t>12</a:t>
                </a:r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15" name="그림 1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6" name="그림 15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7" name="TextBox 1"/>
          <p:cNvSpPr txBox="1"/>
          <p:nvPr/>
        </p:nvSpPr>
        <p:spPr>
          <a:xfrm>
            <a:off x="1081593" y="4478489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en-US" altLang="ko-KR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(2)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 가족 도서 공간에 꽂을 수 있는 책은 모두 몇 권인지   </a:t>
            </a:r>
          </a:p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     구해 보세요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.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472264" y="5151679"/>
            <a:ext cx="3024335" cy="666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(          )</a:t>
            </a:r>
            <a:r>
              <a:rPr kumimoji="0" lang="ko-KR" altLang="en-US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권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673233" y="5220489"/>
            <a:ext cx="18714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 dirty="0">
                <a:solidFill>
                  <a:srgbClr val="FF0000"/>
                </a:solidFill>
                <a:latin typeface="맑은 고딕"/>
              </a:rPr>
              <a:t>428</a:t>
            </a:r>
          </a:p>
        </p:txBody>
      </p:sp>
      <p:pic>
        <p:nvPicPr>
          <p:cNvPr id="60" name="그림 59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9366702" y="527983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F5DD84F6-491E-FFC4-F09C-81FC8D0F7F1E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10" name="사각형: 둥근 모서리 9">
              <a:hlinkClick r:id="rId7" action="ppaction://hlinksldjump"/>
              <a:extLst>
                <a:ext uri="{FF2B5EF4-FFF2-40B4-BE49-F238E27FC236}">
                  <a16:creationId xmlns:a16="http://schemas.microsoft.com/office/drawing/2014/main" id="{306B1B23-D28A-BFD3-AA36-8CC80F7FCE61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8" action="ppaction://hlinksldjump"/>
              <a:extLst>
                <a:ext uri="{FF2B5EF4-FFF2-40B4-BE49-F238E27FC236}">
                  <a16:creationId xmlns:a16="http://schemas.microsoft.com/office/drawing/2014/main" id="{8D7CFD54-24CF-CC50-6E72-7034841579FD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7" name="사각형: 둥근 모서리 36">
              <a:hlinkClick r:id="rId9" action="ppaction://hlinksldjump"/>
              <a:extLst>
                <a:ext uri="{FF2B5EF4-FFF2-40B4-BE49-F238E27FC236}">
                  <a16:creationId xmlns:a16="http://schemas.microsoft.com/office/drawing/2014/main" id="{0E211CAC-99F6-263F-67CD-0646E14E183F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8" name="사각형: 둥근 모서리 37">
              <a:hlinkClick r:id="rId10" action="ppaction://hlinksldjump"/>
              <a:extLst>
                <a:ext uri="{FF2B5EF4-FFF2-40B4-BE49-F238E27FC236}">
                  <a16:creationId xmlns:a16="http://schemas.microsoft.com/office/drawing/2014/main" id="{9DD95B03-CA48-B633-30EF-77D8E2731DD8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9" name="사각형: 둥근 모서리 38">
              <a:hlinkClick r:id="rId11" action="ppaction://hlinksldjump"/>
              <a:extLst>
                <a:ext uri="{FF2B5EF4-FFF2-40B4-BE49-F238E27FC236}">
                  <a16:creationId xmlns:a16="http://schemas.microsoft.com/office/drawing/2014/main" id="{DC982A1C-4DB9-B36A-CA32-8A5EDF29CA5E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42" name="사각형: 둥근 모서리 41">
              <a:hlinkClick r:id="rId12" action="ppaction://hlinksldjump"/>
              <a:extLst>
                <a:ext uri="{FF2B5EF4-FFF2-40B4-BE49-F238E27FC236}">
                  <a16:creationId xmlns:a16="http://schemas.microsoft.com/office/drawing/2014/main" id="{55CABF96-27CA-C193-024E-E54A6AC20222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43" name="사각형: 둥근 모서리 42">
              <a:hlinkClick r:id="rId13" action="ppaction://hlinksldjump"/>
              <a:extLst>
                <a:ext uri="{FF2B5EF4-FFF2-40B4-BE49-F238E27FC236}">
                  <a16:creationId xmlns:a16="http://schemas.microsoft.com/office/drawing/2014/main" id="{BC5B509E-80D2-CA3F-B978-530857E14EA8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44" name="사각형: 둥근 모서리 43">
              <a:hlinkClick r:id="rId14" action="ppaction://hlinksldjump"/>
              <a:extLst>
                <a:ext uri="{FF2B5EF4-FFF2-40B4-BE49-F238E27FC236}">
                  <a16:creationId xmlns:a16="http://schemas.microsoft.com/office/drawing/2014/main" id="{0C7DDA4E-5A7B-C012-7181-EE694F632D02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7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</p:grpSp>
      <p:pic>
        <p:nvPicPr>
          <p:cNvPr id="21" name="그림 20">
            <a:extLst>
              <a:ext uri="{FF2B5EF4-FFF2-40B4-BE49-F238E27FC236}">
                <a16:creationId xmlns:a16="http://schemas.microsoft.com/office/drawing/2014/main" id="{F547B6DC-B57A-D674-9366-D09EAAED11E1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sp>
        <p:nvSpPr>
          <p:cNvPr id="26" name="사각형: 둥근 모서리 25">
            <a:hlinkClick r:id="rId16" action="ppaction://hlinksldjump"/>
            <a:extLst>
              <a:ext uri="{FF2B5EF4-FFF2-40B4-BE49-F238E27FC236}">
                <a16:creationId xmlns:a16="http://schemas.microsoft.com/office/drawing/2014/main" id="{FD822659-F8CF-6F42-B882-580938FAF906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EC745A-E873-EB18-0DE5-A9F73675EEC8}"/>
              </a:ext>
            </a:extLst>
          </p:cNvPr>
          <p:cNvSpPr txBox="1"/>
          <p:nvPr/>
        </p:nvSpPr>
        <p:spPr>
          <a:xfrm>
            <a:off x="1092421" y="1678574"/>
            <a:ext cx="10250596" cy="1820471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어린이</a:t>
            </a:r>
            <a:r>
              <a:rPr kumimoji="0" lang="en-US" altLang="ko-KR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도서관에는</a:t>
            </a:r>
            <a:r>
              <a:rPr kumimoji="0" lang="en-US" altLang="ko-KR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책을</a:t>
            </a:r>
            <a:r>
              <a:rPr kumimoji="0" lang="en-US" altLang="ko-KR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121</a:t>
            </a: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권 꽂을 수 있는 책장이 </a:t>
            </a:r>
            <a:r>
              <a:rPr kumimoji="0" lang="en-US" altLang="ko-KR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4</a:t>
            </a: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개 있고</a:t>
            </a:r>
            <a:r>
              <a:rPr kumimoji="0" lang="en-US" altLang="ko-KR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 </a:t>
            </a: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가족 도서관에는 책을 </a:t>
            </a:r>
            <a:r>
              <a:rPr lang="en-US" altLang="ko-KR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214</a:t>
            </a:r>
            <a:r>
              <a:rPr lang="ko-KR" altLang="en-US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권 꽂을 수 있는 책장이 </a:t>
            </a:r>
            <a:r>
              <a:rPr lang="en-US" altLang="ko-KR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2</a:t>
            </a:r>
            <a:r>
              <a:rPr lang="ko-KR" altLang="en-US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개 있습니다</a:t>
            </a:r>
            <a:r>
              <a:rPr lang="en-US" altLang="ko-KR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. </a:t>
            </a:r>
            <a:r>
              <a:rPr lang="ko-KR" altLang="en-US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어린이 도서관과 가족 도서관 중에서 책을 더 많이 꽂을 수 있는 도서관은 어디인지 구해 보세요</a:t>
            </a:r>
            <a:r>
              <a:rPr lang="en-US" altLang="ko-KR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.</a:t>
            </a:r>
            <a:endParaRPr kumimoji="0" lang="ko-KR" altLang="en-US" sz="3600" b="1" i="0" u="none" strike="noStrike" kern="1200" cap="none" spc="-350" normalizeH="0" baseline="0" dirty="0"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1653C240-C9C6-26B8-9F01-19EB5415EDD8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10851121" y="3813380"/>
            <a:ext cx="895523" cy="297030"/>
          </a:xfrm>
          <a:prstGeom prst="rect">
            <a:avLst/>
          </a:prstGeom>
        </p:spPr>
      </p:pic>
      <p:grpSp>
        <p:nvGrpSpPr>
          <p:cNvPr id="5" name="그룹 4">
            <a:extLst>
              <a:ext uri="{FF2B5EF4-FFF2-40B4-BE49-F238E27FC236}">
                <a16:creationId xmlns:a16="http://schemas.microsoft.com/office/drawing/2014/main" id="{81EE432F-EF8D-72C7-7667-892ABB555E34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7" name="그룹 30">
              <a:extLst>
                <a:ext uri="{FF2B5EF4-FFF2-40B4-BE49-F238E27FC236}">
                  <a16:creationId xmlns:a16="http://schemas.microsoft.com/office/drawing/2014/main" id="{42C16437-6E6E-369C-E4B7-34361E43630D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7" name="그룹 26">
                <a:extLst>
                  <a:ext uri="{FF2B5EF4-FFF2-40B4-BE49-F238E27FC236}">
                    <a16:creationId xmlns:a16="http://schemas.microsoft.com/office/drawing/2014/main" id="{99AF3347-9677-B14C-500F-E13FD0AF2127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9" name="그래픽 60">
                  <a:extLst>
                    <a:ext uri="{FF2B5EF4-FFF2-40B4-BE49-F238E27FC236}">
                      <a16:creationId xmlns:a16="http://schemas.microsoft.com/office/drawing/2014/main" id="{73D00F7C-E885-AD55-C32C-E831C015FFF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40" name="그림 28">
                  <a:extLst>
                    <a:ext uri="{FF2B5EF4-FFF2-40B4-BE49-F238E27FC236}">
                      <a16:creationId xmlns:a16="http://schemas.microsoft.com/office/drawing/2014/main" id="{1E14110A-27DF-E3A8-5BFB-792E3D489C5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8" name="TextBox 3">
                <a:extLst>
                  <a:ext uri="{FF2B5EF4-FFF2-40B4-BE49-F238E27FC236}">
                    <a16:creationId xmlns:a16="http://schemas.microsoft.com/office/drawing/2014/main" id="{E8C8E0A0-0139-5864-50A0-1E10672773E0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9" name="그룹 8">
              <a:extLst>
                <a:ext uri="{FF2B5EF4-FFF2-40B4-BE49-F238E27FC236}">
                  <a16:creationId xmlns:a16="http://schemas.microsoft.com/office/drawing/2014/main" id="{05C8DE37-8257-1535-2F32-25F341DA94BF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3" name="그래픽 57">
                <a:extLst>
                  <a:ext uri="{FF2B5EF4-FFF2-40B4-BE49-F238E27FC236}">
                    <a16:creationId xmlns:a16="http://schemas.microsoft.com/office/drawing/2014/main" id="{4554D246-34C8-6C0B-F140-AD5DD8FE820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5D9214E-E9F4-0C2F-84B3-7A50FF295E6C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8664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13" name="그룹 12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14" name="그룹 1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17" name="직사각형 1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13</a:t>
                </a:r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 dirty="0">
                    <a:solidFill>
                      <a:schemeClr val="tx1"/>
                    </a:solidFill>
                  </a:rPr>
                  <a:t>13</a:t>
                </a:r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15" name="그림 1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6" name="그림 15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7" name="TextBox 1"/>
          <p:cNvSpPr txBox="1"/>
          <p:nvPr/>
        </p:nvSpPr>
        <p:spPr>
          <a:xfrm>
            <a:off x="1081593" y="4478489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en-US" altLang="ko-KR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(</a:t>
            </a:r>
            <a:r>
              <a:rPr lang="en-US" altLang="ko-KR" sz="3600" b="1" spc="-30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3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)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 책을 더 많이 꽂을 수 있는 공간은 어디인지 구해 보</a:t>
            </a:r>
          </a:p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    세요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.</a:t>
            </a: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F5DD84F6-491E-FFC4-F09C-81FC8D0F7F1E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10" name="사각형: 둥근 모서리 9">
              <a:hlinkClick r:id="rId6" action="ppaction://hlinksldjump"/>
              <a:extLst>
                <a:ext uri="{FF2B5EF4-FFF2-40B4-BE49-F238E27FC236}">
                  <a16:creationId xmlns:a16="http://schemas.microsoft.com/office/drawing/2014/main" id="{306B1B23-D28A-BFD3-AA36-8CC80F7FCE61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7" action="ppaction://hlinksldjump"/>
              <a:extLst>
                <a:ext uri="{FF2B5EF4-FFF2-40B4-BE49-F238E27FC236}">
                  <a16:creationId xmlns:a16="http://schemas.microsoft.com/office/drawing/2014/main" id="{8D7CFD54-24CF-CC50-6E72-7034841579FD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7" name="사각형: 둥근 모서리 36">
              <a:hlinkClick r:id="rId8" action="ppaction://hlinksldjump"/>
              <a:extLst>
                <a:ext uri="{FF2B5EF4-FFF2-40B4-BE49-F238E27FC236}">
                  <a16:creationId xmlns:a16="http://schemas.microsoft.com/office/drawing/2014/main" id="{0E211CAC-99F6-263F-67CD-0646E14E183F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8" name="사각형: 둥근 모서리 37">
              <a:hlinkClick r:id="rId9" action="ppaction://hlinksldjump"/>
              <a:extLst>
                <a:ext uri="{FF2B5EF4-FFF2-40B4-BE49-F238E27FC236}">
                  <a16:creationId xmlns:a16="http://schemas.microsoft.com/office/drawing/2014/main" id="{9DD95B03-CA48-B633-30EF-77D8E2731DD8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9" name="사각형: 둥근 모서리 38">
              <a:hlinkClick r:id="rId10" action="ppaction://hlinksldjump"/>
              <a:extLst>
                <a:ext uri="{FF2B5EF4-FFF2-40B4-BE49-F238E27FC236}">
                  <a16:creationId xmlns:a16="http://schemas.microsoft.com/office/drawing/2014/main" id="{DC982A1C-4DB9-B36A-CA32-8A5EDF29CA5E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42" name="사각형: 둥근 모서리 41">
              <a:hlinkClick r:id="rId11" action="ppaction://hlinksldjump"/>
              <a:extLst>
                <a:ext uri="{FF2B5EF4-FFF2-40B4-BE49-F238E27FC236}">
                  <a16:creationId xmlns:a16="http://schemas.microsoft.com/office/drawing/2014/main" id="{55CABF96-27CA-C193-024E-E54A6AC20222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43" name="사각형: 둥근 모서리 42">
              <a:hlinkClick r:id="rId12" action="ppaction://hlinksldjump"/>
              <a:extLst>
                <a:ext uri="{FF2B5EF4-FFF2-40B4-BE49-F238E27FC236}">
                  <a16:creationId xmlns:a16="http://schemas.microsoft.com/office/drawing/2014/main" id="{BC5B509E-80D2-CA3F-B978-530857E14EA8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44" name="사각형: 둥근 모서리 43">
              <a:hlinkClick r:id="rId13" action="ppaction://hlinksldjump"/>
              <a:extLst>
                <a:ext uri="{FF2B5EF4-FFF2-40B4-BE49-F238E27FC236}">
                  <a16:creationId xmlns:a16="http://schemas.microsoft.com/office/drawing/2014/main" id="{0C7DDA4E-5A7B-C012-7181-EE694F632D02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7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57">
            <a:extLst>
              <a:ext uri="{FF2B5EF4-FFF2-40B4-BE49-F238E27FC236}">
                <a16:creationId xmlns:a16="http://schemas.microsoft.com/office/drawing/2014/main" id="{66F7B4F8-7149-97A5-3012-EE4C3C1F4A5C}"/>
              </a:ext>
            </a:extLst>
          </p:cNvPr>
          <p:cNvSpPr txBox="1"/>
          <p:nvPr/>
        </p:nvSpPr>
        <p:spPr>
          <a:xfrm>
            <a:off x="7104112" y="5205790"/>
            <a:ext cx="4248472" cy="671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(</a:t>
            </a:r>
            <a:r>
              <a:rPr kumimoji="0" lang="ko-KR" altLang="en-US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           </a:t>
            </a:r>
            <a:r>
              <a:rPr kumimoji="0" lang="en-US" altLang="ko-KR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          )</a:t>
            </a:r>
          </a:p>
        </p:txBody>
      </p:sp>
      <p:sp>
        <p:nvSpPr>
          <p:cNvPr id="20" name="TextBox 58">
            <a:extLst>
              <a:ext uri="{FF2B5EF4-FFF2-40B4-BE49-F238E27FC236}">
                <a16:creationId xmlns:a16="http://schemas.microsoft.com/office/drawing/2014/main" id="{0798A8D0-E1FC-A65A-E7D7-FBA2DC1166C5}"/>
              </a:ext>
            </a:extLst>
          </p:cNvPr>
          <p:cNvSpPr txBox="1"/>
          <p:nvPr/>
        </p:nvSpPr>
        <p:spPr>
          <a:xfrm>
            <a:off x="7331273" y="5284677"/>
            <a:ext cx="3888432" cy="584775"/>
          </a:xfrm>
          <a:prstGeom prst="rect">
            <a:avLst/>
          </a:prstGeom>
          <a:noFill/>
        </p:spPr>
        <p:txBody>
          <a:bodyPr vert="horz" wrap="square" lIns="91440" tIns="45720" rIns="91440" bIns="45720" anchor="t">
            <a:spAutoFit/>
          </a:bodyPr>
          <a:lstStyle/>
          <a:p>
            <a:pPr lvl="0" algn="ctr">
              <a:buNone/>
              <a:defRPr/>
            </a:pPr>
            <a:r>
              <a:rPr lang="ko-KR" altLang="en-US" sz="3200" b="1" dirty="0">
                <a:solidFill>
                  <a:srgbClr val="FF0000"/>
                </a:solidFill>
              </a:rPr>
              <a:t>어린이 도서관</a:t>
            </a:r>
          </a:p>
        </p:txBody>
      </p:sp>
      <p:pic>
        <p:nvPicPr>
          <p:cNvPr id="21" name="그림 20">
            <a:extLst>
              <a:ext uri="{FF2B5EF4-FFF2-40B4-BE49-F238E27FC236}">
                <a16:creationId xmlns:a16="http://schemas.microsoft.com/office/drawing/2014/main" id="{E8ABC9E3-7069-C670-018C-BFA138618665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9033242" y="533394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8DFAD56B-4609-3D72-1796-8C755467DF9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sp>
        <p:nvSpPr>
          <p:cNvPr id="28" name="사각형: 둥근 모서리 27">
            <a:hlinkClick r:id="rId16" action="ppaction://hlinksldjump"/>
            <a:extLst>
              <a:ext uri="{FF2B5EF4-FFF2-40B4-BE49-F238E27FC236}">
                <a16:creationId xmlns:a16="http://schemas.microsoft.com/office/drawing/2014/main" id="{BC42EE24-EB3A-1685-F8F5-6B3C14F6D09C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A27149-57BA-E19A-6E30-22C0109005B4}"/>
              </a:ext>
            </a:extLst>
          </p:cNvPr>
          <p:cNvSpPr txBox="1"/>
          <p:nvPr/>
        </p:nvSpPr>
        <p:spPr>
          <a:xfrm>
            <a:off x="1092421" y="1678574"/>
            <a:ext cx="10250596" cy="1820471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어린이</a:t>
            </a:r>
            <a:r>
              <a:rPr kumimoji="0" lang="en-US" altLang="ko-KR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도서관에는</a:t>
            </a:r>
            <a:r>
              <a:rPr kumimoji="0" lang="en-US" altLang="ko-KR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책을</a:t>
            </a:r>
            <a:r>
              <a:rPr kumimoji="0" lang="en-US" altLang="ko-KR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121</a:t>
            </a: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권 꽂을 수 있는 책장이 </a:t>
            </a:r>
            <a:r>
              <a:rPr kumimoji="0" lang="en-US" altLang="ko-KR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4</a:t>
            </a: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개 있고</a:t>
            </a:r>
            <a:r>
              <a:rPr kumimoji="0" lang="en-US" altLang="ko-KR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 </a:t>
            </a:r>
            <a:r>
              <a:rPr kumimoji="0" lang="ko-KR" altLang="en-US" sz="3600" b="1" i="0" u="none" strike="noStrike" kern="1200" cap="none" spc="-35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가족 도서관에는 책을 </a:t>
            </a:r>
            <a:r>
              <a:rPr lang="en-US" altLang="ko-KR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214</a:t>
            </a:r>
            <a:r>
              <a:rPr lang="ko-KR" altLang="en-US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권 꽂을 수 있는 책장이 </a:t>
            </a:r>
            <a:r>
              <a:rPr lang="en-US" altLang="ko-KR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2</a:t>
            </a:r>
            <a:r>
              <a:rPr lang="ko-KR" altLang="en-US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개 있습니다</a:t>
            </a:r>
            <a:r>
              <a:rPr lang="en-US" altLang="ko-KR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. </a:t>
            </a:r>
            <a:r>
              <a:rPr lang="ko-KR" altLang="en-US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어린이 도서관과 가족 도서관 중에서 책을 더 많이 꽂을 수 있는 도서관은 어디인지 구해 보세요</a:t>
            </a:r>
            <a:r>
              <a:rPr lang="en-US" altLang="ko-KR" sz="3600" b="1" spc="-35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.</a:t>
            </a:r>
            <a:endParaRPr kumimoji="0" lang="ko-KR" altLang="en-US" sz="3600" b="1" i="0" u="none" strike="noStrike" kern="1200" cap="none" spc="-350" normalizeH="0" baseline="0" dirty="0"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7F53F82A-474A-D253-AE04-26BBCCF63496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10851121" y="3813380"/>
            <a:ext cx="895523" cy="297030"/>
          </a:xfrm>
          <a:prstGeom prst="rect">
            <a:avLst/>
          </a:prstGeom>
        </p:spPr>
      </p:pic>
      <p:grpSp>
        <p:nvGrpSpPr>
          <p:cNvPr id="9" name="그룹 8">
            <a:extLst>
              <a:ext uri="{FF2B5EF4-FFF2-40B4-BE49-F238E27FC236}">
                <a16:creationId xmlns:a16="http://schemas.microsoft.com/office/drawing/2014/main" id="{A99A8710-FEAD-CA51-B586-A1EEAA8AB007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3" name="그룹 30">
              <a:extLst>
                <a:ext uri="{FF2B5EF4-FFF2-40B4-BE49-F238E27FC236}">
                  <a16:creationId xmlns:a16="http://schemas.microsoft.com/office/drawing/2014/main" id="{55619039-24F5-DDF1-609E-BF48EC93D864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7" name="그룹 26">
                <a:extLst>
                  <a:ext uri="{FF2B5EF4-FFF2-40B4-BE49-F238E27FC236}">
                    <a16:creationId xmlns:a16="http://schemas.microsoft.com/office/drawing/2014/main" id="{9050F62E-157C-6434-9779-7E01DF1ECDC2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40" name="그래픽 60">
                  <a:extLst>
                    <a:ext uri="{FF2B5EF4-FFF2-40B4-BE49-F238E27FC236}">
                      <a16:creationId xmlns:a16="http://schemas.microsoft.com/office/drawing/2014/main" id="{CC0DC102-E1D0-3CCD-31C2-67559215CD9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41" name="그림 28">
                  <a:extLst>
                    <a:ext uri="{FF2B5EF4-FFF2-40B4-BE49-F238E27FC236}">
                      <a16:creationId xmlns:a16="http://schemas.microsoft.com/office/drawing/2014/main" id="{79DECF11-5761-284E-F45E-89F30869CD9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9" name="TextBox 3">
                <a:extLst>
                  <a:ext uri="{FF2B5EF4-FFF2-40B4-BE49-F238E27FC236}">
                    <a16:creationId xmlns:a16="http://schemas.microsoft.com/office/drawing/2014/main" id="{F03DE0EA-730D-7425-0FDA-E0A20B9C73D8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4" name="그룹 23">
              <a:extLst>
                <a:ext uri="{FF2B5EF4-FFF2-40B4-BE49-F238E27FC236}">
                  <a16:creationId xmlns:a16="http://schemas.microsoft.com/office/drawing/2014/main" id="{76431FEA-6098-ADF0-5D34-B2A57D2DE982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5" name="그래픽 57">
                <a:extLst>
                  <a:ext uri="{FF2B5EF4-FFF2-40B4-BE49-F238E27FC236}">
                    <a16:creationId xmlns:a16="http://schemas.microsoft.com/office/drawing/2014/main" id="{F7A84E82-9279-381D-408A-E2E0A626C1F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5C46442-377D-CC91-52C7-DF9B34AE5437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29604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518560" y="1394824"/>
            <a:ext cx="11001280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천연 비료를 사용하여 키운 고구마를 한 자루에 </a:t>
            </a:r>
            <a:r>
              <a:rPr lang="en-US" altLang="ko-KR" sz="3600" b="1" spc="-150" dirty="0"/>
              <a:t>213</a:t>
            </a:r>
            <a:r>
              <a:rPr lang="ko-KR" altLang="en-US" sz="3600" b="1" spc="-150" dirty="0"/>
              <a:t>개씩 </a:t>
            </a:r>
            <a:r>
              <a:rPr lang="en-US" altLang="ko-KR" sz="3600" b="1" spc="-150" dirty="0"/>
              <a:t>3</a:t>
            </a:r>
            <a:r>
              <a:rPr lang="ko-KR" altLang="en-US" sz="3600" b="1" spc="-150" dirty="0"/>
              <a:t>자루에 담았어요.</a:t>
            </a:r>
            <a:endParaRPr lang="en-US" altLang="ko-KR" sz="3600" b="1" spc="-150" dirty="0"/>
          </a:p>
        </p:txBody>
      </p:sp>
      <p:grpSp>
        <p:nvGrpSpPr>
          <p:cNvPr id="42" name="그룹 4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13</a:t>
                </a:r>
              </a:p>
            </p:txBody>
          </p:sp>
          <p:sp>
            <p:nvSpPr>
              <p:cNvPr id="48" name="직사각형 4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7AC33485-CA87-4101-E961-3EDF6ADA15FA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3" name="사각형: 둥근 모서리 2">
              <a:hlinkClick r:id="rId5" action="ppaction://hlinksldjump"/>
              <a:extLst>
                <a:ext uri="{FF2B5EF4-FFF2-40B4-BE49-F238E27FC236}">
                  <a16:creationId xmlns:a16="http://schemas.microsoft.com/office/drawing/2014/main" id="{7EEBD225-4141-8755-8EEE-A0A1BD736D4F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>
                      <a:lumMod val="50000"/>
                    </a:schemeClr>
                  </a:solidFill>
                </a:rPr>
                <a:t>차시 시작</a:t>
              </a:r>
            </a:p>
          </p:txBody>
        </p:sp>
        <p:sp>
          <p:nvSpPr>
            <p:cNvPr id="4" name="사각형: 둥근 모서리 3">
              <a:hlinkClick r:id="rId6" action="ppaction://hlinksldjump"/>
              <a:extLst>
                <a:ext uri="{FF2B5EF4-FFF2-40B4-BE49-F238E27FC236}">
                  <a16:creationId xmlns:a16="http://schemas.microsoft.com/office/drawing/2014/main" id="{0E8E344C-CFFA-7F5F-F1E1-69A58F237A62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5" name="사각형: 둥근 모서리 4">
              <a:hlinkClick r:id="rId7" action="ppaction://hlinksldjump"/>
              <a:extLst>
                <a:ext uri="{FF2B5EF4-FFF2-40B4-BE49-F238E27FC236}">
                  <a16:creationId xmlns:a16="http://schemas.microsoft.com/office/drawing/2014/main" id="{EF00E99F-AC83-C04E-45E3-F9E640FE54BE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6" name="사각형: 둥근 모서리 5">
              <a:hlinkClick r:id="rId8" action="ppaction://hlinksldjump"/>
              <a:extLst>
                <a:ext uri="{FF2B5EF4-FFF2-40B4-BE49-F238E27FC236}">
                  <a16:creationId xmlns:a16="http://schemas.microsoft.com/office/drawing/2014/main" id="{A3A758DB-E583-1118-F440-736B8061D933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7" name="사각형: 둥근 모서리 6">
              <a:hlinkClick r:id="rId9" action="ppaction://hlinksldjump"/>
              <a:extLst>
                <a:ext uri="{FF2B5EF4-FFF2-40B4-BE49-F238E27FC236}">
                  <a16:creationId xmlns:a16="http://schemas.microsoft.com/office/drawing/2014/main" id="{0A1E8428-AF35-99EB-FA42-42DE6A86DD31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8" name="사각형: 둥근 모서리 7">
              <a:hlinkClick r:id="rId10" action="ppaction://hlinksldjump"/>
              <a:extLst>
                <a:ext uri="{FF2B5EF4-FFF2-40B4-BE49-F238E27FC236}">
                  <a16:creationId xmlns:a16="http://schemas.microsoft.com/office/drawing/2014/main" id="{DA17116E-B811-9A0F-4B8E-42A5E8FB5384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9" name="사각형: 둥근 모서리 8">
              <a:hlinkClick r:id="rId11" action="ppaction://hlinksldjump"/>
              <a:extLst>
                <a:ext uri="{FF2B5EF4-FFF2-40B4-BE49-F238E27FC236}">
                  <a16:creationId xmlns:a16="http://schemas.microsoft.com/office/drawing/2014/main" id="{3049C512-B86F-6D96-41E8-DF8C74C700B8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2" action="ppaction://hlinksldjump"/>
              <a:extLst>
                <a:ext uri="{FF2B5EF4-FFF2-40B4-BE49-F238E27FC236}">
                  <a16:creationId xmlns:a16="http://schemas.microsoft.com/office/drawing/2014/main" id="{10ABA7E0-23A2-FF2A-308D-6E0812050CB2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2" name="사각형: 둥근 모서리 11">
              <a:hlinkClick r:id="rId13" action="ppaction://hlinksldjump"/>
              <a:extLst>
                <a:ext uri="{FF2B5EF4-FFF2-40B4-BE49-F238E27FC236}">
                  <a16:creationId xmlns:a16="http://schemas.microsoft.com/office/drawing/2014/main" id="{78311021-BE39-4A00-1F0C-73AEF8D6A610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41" name="사각형: 둥근 모서리 40">
            <a:extLst>
              <a:ext uri="{FF2B5EF4-FFF2-40B4-BE49-F238E27FC236}">
                <a16:creationId xmlns:a16="http://schemas.microsoft.com/office/drawing/2014/main" id="{21B6A27D-8DC3-6670-D9DD-830A7EF0443A}"/>
              </a:ext>
            </a:extLst>
          </p:cNvPr>
          <p:cNvSpPr/>
          <p:nvPr/>
        </p:nvSpPr>
        <p:spPr>
          <a:xfrm>
            <a:off x="8832304" y="3084967"/>
            <a:ext cx="584360" cy="53719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F98E339-D32F-B435-C86C-80A38C062318}"/>
              </a:ext>
            </a:extLst>
          </p:cNvPr>
          <p:cNvSpPr txBox="1"/>
          <p:nvPr/>
        </p:nvSpPr>
        <p:spPr>
          <a:xfrm>
            <a:off x="8891953" y="3084967"/>
            <a:ext cx="452703" cy="486572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pPr lvl="0">
              <a:defRPr/>
            </a:pPr>
            <a:r>
              <a:rPr lang="en-US" altLang="ko-KR" dirty="0">
                <a:solidFill>
                  <a:srgbClr val="FF0000"/>
                </a:solidFill>
              </a:rPr>
              <a:t>3</a:t>
            </a:r>
          </a:p>
        </p:txBody>
      </p:sp>
      <p:pic>
        <p:nvPicPr>
          <p:cNvPr id="49" name="그림 48">
            <a:extLst>
              <a:ext uri="{FF2B5EF4-FFF2-40B4-BE49-F238E27FC236}">
                <a16:creationId xmlns:a16="http://schemas.microsoft.com/office/drawing/2014/main" id="{10F10CDC-92A9-6DB1-8943-91F8AE577432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8883636" y="310568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DBD2D50E-2241-62C9-8B6C-894B1E4F1311}"/>
              </a:ext>
            </a:extLst>
          </p:cNvPr>
          <p:cNvSpPr txBox="1"/>
          <p:nvPr/>
        </p:nvSpPr>
        <p:spPr>
          <a:xfrm>
            <a:off x="802225" y="2996952"/>
            <a:ext cx="11001281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고구마의 수를 구하는 식을 써 보면 </a:t>
            </a:r>
            <a:r>
              <a:rPr lang="en-US" altLang="ko-KR" sz="3600" b="1" spc="-150" dirty="0"/>
              <a:t>213×</a:t>
            </a:r>
            <a:r>
              <a:rPr lang="ko-KR" altLang="en-US" sz="3600" b="1" spc="-150" dirty="0"/>
              <a:t>    입니다</a:t>
            </a:r>
            <a:r>
              <a:rPr lang="en-US" altLang="ko-KR" sz="3600" b="1" spc="-150" dirty="0"/>
              <a:t>.</a:t>
            </a:r>
          </a:p>
        </p:txBody>
      </p:sp>
      <p:sp>
        <p:nvSpPr>
          <p:cNvPr id="54" name="순서도: 연결자 53">
            <a:extLst>
              <a:ext uri="{FF2B5EF4-FFF2-40B4-BE49-F238E27FC236}">
                <a16:creationId xmlns:a16="http://schemas.microsoft.com/office/drawing/2014/main" id="{AE57206E-A25F-13EA-FEF6-94B53E0272C4}"/>
              </a:ext>
            </a:extLst>
          </p:cNvPr>
          <p:cNvSpPr/>
          <p:nvPr/>
        </p:nvSpPr>
        <p:spPr>
          <a:xfrm>
            <a:off x="509992" y="3217465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B8049DFD-706A-BFE4-B70B-EFFD8A685277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4" name="그룹 30">
              <a:extLst>
                <a:ext uri="{FF2B5EF4-FFF2-40B4-BE49-F238E27FC236}">
                  <a16:creationId xmlns:a16="http://schemas.microsoft.com/office/drawing/2014/main" id="{0C72E74A-425D-1CDB-97AD-969BF392E2E0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4" name="그룹 26">
                <a:extLst>
                  <a:ext uri="{FF2B5EF4-FFF2-40B4-BE49-F238E27FC236}">
                    <a16:creationId xmlns:a16="http://schemas.microsoft.com/office/drawing/2014/main" id="{6C1406A5-CACE-4645-745B-6BFD9F53C77C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6" name="그래픽 60">
                  <a:extLst>
                    <a:ext uri="{FF2B5EF4-FFF2-40B4-BE49-F238E27FC236}">
                      <a16:creationId xmlns:a16="http://schemas.microsoft.com/office/drawing/2014/main" id="{0B8F2C27-5433-98A4-1290-12CDFACEC88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7" name="그림 28">
                  <a:extLst>
                    <a:ext uri="{FF2B5EF4-FFF2-40B4-BE49-F238E27FC236}">
                      <a16:creationId xmlns:a16="http://schemas.microsoft.com/office/drawing/2014/main" id="{4E2C36FF-E962-9CB7-FDE9-894F315C2D0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5" name="TextBox 3">
                <a:extLst>
                  <a:ext uri="{FF2B5EF4-FFF2-40B4-BE49-F238E27FC236}">
                    <a16:creationId xmlns:a16="http://schemas.microsoft.com/office/drawing/2014/main" id="{31D728FE-A506-0E4D-CC8E-F81BF4EF697D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8692382C-297E-4C24-C68C-F71FE5DD86AE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6" name="그래픽 57">
                <a:extLst>
                  <a:ext uri="{FF2B5EF4-FFF2-40B4-BE49-F238E27FC236}">
                    <a16:creationId xmlns:a16="http://schemas.microsoft.com/office/drawing/2014/main" id="{24AE2896-4880-E10C-C621-E426E1D8BAE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1887416-11D3-EEF3-862F-2430F12BB69B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0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6" name="그룹 55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7" name="그룹 56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0" name="직사각형 59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13</a:t>
                </a:r>
              </a:p>
            </p:txBody>
          </p:sp>
          <p:sp>
            <p:nvSpPr>
              <p:cNvPr id="61" name="직사각형 60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63" name="직사각형 62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8" name="그림 57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9" name="그림 58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75" name="표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726000"/>
              </p:ext>
            </p:extLst>
          </p:nvPr>
        </p:nvGraphicFramePr>
        <p:xfrm>
          <a:off x="962366" y="3193738"/>
          <a:ext cx="2597277" cy="1965438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48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8" name="사각형: 둥근 모서리 25"/>
          <p:cNvSpPr/>
          <p:nvPr/>
        </p:nvSpPr>
        <p:spPr>
          <a:xfrm>
            <a:off x="2941032" y="4553495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graphicFrame>
        <p:nvGraphicFramePr>
          <p:cNvPr id="79" name="표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439926"/>
              </p:ext>
            </p:extLst>
          </p:nvPr>
        </p:nvGraphicFramePr>
        <p:xfrm>
          <a:off x="4396562" y="3168626"/>
          <a:ext cx="2597031" cy="1965438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48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dk1"/>
                          </a:solidFill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0" name="표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240382"/>
              </p:ext>
            </p:extLst>
          </p:nvPr>
        </p:nvGraphicFramePr>
        <p:xfrm>
          <a:off x="8050697" y="3095021"/>
          <a:ext cx="2597031" cy="1965438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48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dk1"/>
                          </a:solidFill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1" name="사각형: 둥근 모서리 25"/>
          <p:cNvSpPr/>
          <p:nvPr/>
        </p:nvSpPr>
        <p:spPr>
          <a:xfrm>
            <a:off x="5735380" y="4524710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82" name="사각형: 둥근 모서리 25"/>
          <p:cNvSpPr/>
          <p:nvPr/>
        </p:nvSpPr>
        <p:spPr>
          <a:xfrm>
            <a:off x="8757403" y="4438938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83" name="TextBox 35"/>
          <p:cNvSpPr txBox="1"/>
          <p:nvPr/>
        </p:nvSpPr>
        <p:spPr>
          <a:xfrm>
            <a:off x="3063935" y="4551669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9</a:t>
            </a:r>
          </a:p>
        </p:txBody>
      </p:sp>
      <p:sp>
        <p:nvSpPr>
          <p:cNvPr id="84" name="TextBox 35"/>
          <p:cNvSpPr txBox="1"/>
          <p:nvPr/>
        </p:nvSpPr>
        <p:spPr>
          <a:xfrm>
            <a:off x="5858283" y="4522884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3</a:t>
            </a:r>
          </a:p>
        </p:txBody>
      </p:sp>
      <p:sp>
        <p:nvSpPr>
          <p:cNvPr id="85" name="TextBox 35"/>
          <p:cNvSpPr txBox="1"/>
          <p:nvPr/>
        </p:nvSpPr>
        <p:spPr>
          <a:xfrm>
            <a:off x="8880306" y="4437112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6</a:t>
            </a:r>
          </a:p>
        </p:txBody>
      </p:sp>
      <p:pic>
        <p:nvPicPr>
          <p:cNvPr id="86" name="그림 85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2960632" y="4575392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87" name="그림 86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5754980" y="4546607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88" name="그림 87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8777003" y="4460835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26" name="그룹 25">
            <a:extLst>
              <a:ext uri="{FF2B5EF4-FFF2-40B4-BE49-F238E27FC236}">
                <a16:creationId xmlns:a16="http://schemas.microsoft.com/office/drawing/2014/main" id="{47D206B0-E844-9855-133F-60CDBE0336B0}"/>
              </a:ext>
            </a:extLst>
          </p:cNvPr>
          <p:cNvGrpSpPr/>
          <p:nvPr/>
        </p:nvGrpSpPr>
        <p:grpSpPr>
          <a:xfrm>
            <a:off x="1839430" y="6401095"/>
            <a:ext cx="3754251" cy="379630"/>
            <a:chOff x="1839430" y="6401095"/>
            <a:chExt cx="3754251" cy="379630"/>
          </a:xfrm>
        </p:grpSpPr>
        <p:sp>
          <p:nvSpPr>
            <p:cNvPr id="28" name="사각형: 둥근 모서리 27">
              <a:hlinkClick r:id="rId7" action="ppaction://hlinksldjump"/>
              <a:extLst>
                <a:ext uri="{FF2B5EF4-FFF2-40B4-BE49-F238E27FC236}">
                  <a16:creationId xmlns:a16="http://schemas.microsoft.com/office/drawing/2014/main" id="{92C95B29-2EB3-DEF4-EC93-1D5110F84EC8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9" name="사각형: 둥근 모서리 28">
              <a:hlinkClick r:id="rId8" action="ppaction://hlinksldjump"/>
              <a:extLst>
                <a:ext uri="{FF2B5EF4-FFF2-40B4-BE49-F238E27FC236}">
                  <a16:creationId xmlns:a16="http://schemas.microsoft.com/office/drawing/2014/main" id="{E0D5F31F-8B46-570E-1943-DBAA72438393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0" name="사각형: 둥근 모서리 29">
              <a:hlinkClick r:id="rId9" action="ppaction://hlinksldjump"/>
              <a:extLst>
                <a:ext uri="{FF2B5EF4-FFF2-40B4-BE49-F238E27FC236}">
                  <a16:creationId xmlns:a16="http://schemas.microsoft.com/office/drawing/2014/main" id="{17420F5F-D629-5889-D31C-AA8445027DA5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1" name="사각형: 둥근 모서리 30">
              <a:hlinkClick r:id="rId10" action="ppaction://hlinksldjump"/>
              <a:extLst>
                <a:ext uri="{FF2B5EF4-FFF2-40B4-BE49-F238E27FC236}">
                  <a16:creationId xmlns:a16="http://schemas.microsoft.com/office/drawing/2014/main" id="{F8BF8CC1-E01C-4C39-63C4-E924550FD935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3" name="사각형: 둥근 모서리 32">
              <a:hlinkClick r:id="rId11" action="ppaction://hlinksldjump"/>
              <a:extLst>
                <a:ext uri="{FF2B5EF4-FFF2-40B4-BE49-F238E27FC236}">
                  <a16:creationId xmlns:a16="http://schemas.microsoft.com/office/drawing/2014/main" id="{679999CA-2072-4BFD-EE6B-BC8784E045C2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4" name="사각형: 둥근 모서리 33">
              <a:hlinkClick r:id="rId12" action="ppaction://hlinksldjump"/>
              <a:extLst>
                <a:ext uri="{FF2B5EF4-FFF2-40B4-BE49-F238E27FC236}">
                  <a16:creationId xmlns:a16="http://schemas.microsoft.com/office/drawing/2014/main" id="{02ED01D1-B91A-9950-075D-C3F01A8EB241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5" name="사각형: 둥근 모서리 34">
              <a:hlinkClick r:id="rId13" action="ppaction://hlinksldjump"/>
              <a:extLst>
                <a:ext uri="{FF2B5EF4-FFF2-40B4-BE49-F238E27FC236}">
                  <a16:creationId xmlns:a16="http://schemas.microsoft.com/office/drawing/2014/main" id="{BD223A28-C31A-95CE-4323-5A00B436A4EB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14" name="화살표: 오른쪽 13">
            <a:extLst>
              <a:ext uri="{FF2B5EF4-FFF2-40B4-BE49-F238E27FC236}">
                <a16:creationId xmlns:a16="http://schemas.microsoft.com/office/drawing/2014/main" id="{ECBC6910-D9AB-81A3-103B-DED426509D9A}"/>
              </a:ext>
            </a:extLst>
          </p:cNvPr>
          <p:cNvSpPr/>
          <p:nvPr/>
        </p:nvSpPr>
        <p:spPr>
          <a:xfrm>
            <a:off x="3776414" y="4077740"/>
            <a:ext cx="393730" cy="30962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화살표: 오른쪽 15">
            <a:extLst>
              <a:ext uri="{FF2B5EF4-FFF2-40B4-BE49-F238E27FC236}">
                <a16:creationId xmlns:a16="http://schemas.microsoft.com/office/drawing/2014/main" id="{E47E1036-EF26-2F94-80DA-FA99D79181AB}"/>
              </a:ext>
            </a:extLst>
          </p:cNvPr>
          <p:cNvSpPr/>
          <p:nvPr/>
        </p:nvSpPr>
        <p:spPr>
          <a:xfrm>
            <a:off x="7350803" y="4077740"/>
            <a:ext cx="393730" cy="30962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순서도: 연결자 2">
            <a:extLst>
              <a:ext uri="{FF2B5EF4-FFF2-40B4-BE49-F238E27FC236}">
                <a16:creationId xmlns:a16="http://schemas.microsoft.com/office/drawing/2014/main" id="{A6EBC511-F76D-0812-92D9-48B9EDB8AEB7}"/>
              </a:ext>
            </a:extLst>
          </p:cNvPr>
          <p:cNvSpPr/>
          <p:nvPr/>
        </p:nvSpPr>
        <p:spPr>
          <a:xfrm>
            <a:off x="509992" y="3222972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4" name="사각형: 둥근 모서리 3">
            <a:hlinkClick r:id="rId14" action="ppaction://hlinksldjump"/>
            <a:extLst>
              <a:ext uri="{FF2B5EF4-FFF2-40B4-BE49-F238E27FC236}">
                <a16:creationId xmlns:a16="http://schemas.microsoft.com/office/drawing/2014/main" id="{21DFD341-4505-DFAE-559B-3DB25CE4FA54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sp>
        <p:nvSpPr>
          <p:cNvPr id="15" name="사각형: 둥근 모서리 14">
            <a:hlinkClick r:id="rId15" action="ppaction://hlinksldjump"/>
            <a:extLst>
              <a:ext uri="{FF2B5EF4-FFF2-40B4-BE49-F238E27FC236}">
                <a16:creationId xmlns:a16="http://schemas.microsoft.com/office/drawing/2014/main" id="{F2397099-88EF-A923-9DD4-622666503031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/>
                </a:solidFill>
              </a:rPr>
              <a:t>도입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301C0B-A6BB-BEC7-91D6-D86E767A447F}"/>
              </a:ext>
            </a:extLst>
          </p:cNvPr>
          <p:cNvSpPr txBox="1"/>
          <p:nvPr/>
        </p:nvSpPr>
        <p:spPr>
          <a:xfrm>
            <a:off x="518560" y="1394824"/>
            <a:ext cx="11001280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천연 비료를 사용하여 키운 고구마를 한 자루에 </a:t>
            </a:r>
            <a:r>
              <a:rPr lang="en-US" altLang="ko-KR" sz="3600" b="1" spc="-150" dirty="0"/>
              <a:t>213</a:t>
            </a:r>
            <a:r>
              <a:rPr lang="ko-KR" altLang="en-US" sz="3600" b="1" spc="-150" dirty="0"/>
              <a:t>개씩 </a:t>
            </a:r>
            <a:r>
              <a:rPr lang="en-US" altLang="ko-KR" sz="3600" b="1" spc="-150" dirty="0"/>
              <a:t>3</a:t>
            </a:r>
            <a:r>
              <a:rPr lang="ko-KR" altLang="en-US" sz="3600" b="1" spc="-150" dirty="0"/>
              <a:t>자루에 담았어요.</a:t>
            </a:r>
            <a:endParaRPr lang="en-US" altLang="ko-KR" sz="3600" b="1" spc="-150" dirty="0"/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965E0113-C63C-9985-D2D0-0F70ABAA7B0E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8" name="그룹 30">
              <a:extLst>
                <a:ext uri="{FF2B5EF4-FFF2-40B4-BE49-F238E27FC236}">
                  <a16:creationId xmlns:a16="http://schemas.microsoft.com/office/drawing/2014/main" id="{87C8FB12-E2D8-654E-CB8A-A084539C4BB0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2" name="그룹 26">
                <a:extLst>
                  <a:ext uri="{FF2B5EF4-FFF2-40B4-BE49-F238E27FC236}">
                    <a16:creationId xmlns:a16="http://schemas.microsoft.com/office/drawing/2014/main" id="{8E591F9E-EEDE-0486-D0C3-AB0CEEFC3C0A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4" name="그래픽 60">
                  <a:extLst>
                    <a:ext uri="{FF2B5EF4-FFF2-40B4-BE49-F238E27FC236}">
                      <a16:creationId xmlns:a16="http://schemas.microsoft.com/office/drawing/2014/main" id="{1577D115-D82D-EE5D-2E6D-F80E1ACEAEF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5" name="그림 28">
                  <a:extLst>
                    <a:ext uri="{FF2B5EF4-FFF2-40B4-BE49-F238E27FC236}">
                      <a16:creationId xmlns:a16="http://schemas.microsoft.com/office/drawing/2014/main" id="{A3AA6038-B916-DB5E-C14B-2C7DFA494A0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3" name="TextBox 3">
                <a:extLst>
                  <a:ext uri="{FF2B5EF4-FFF2-40B4-BE49-F238E27FC236}">
                    <a16:creationId xmlns:a16="http://schemas.microsoft.com/office/drawing/2014/main" id="{4514776E-2497-4207-29CB-AC78D6ECBA33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9" name="그룹 18">
              <a:extLst>
                <a:ext uri="{FF2B5EF4-FFF2-40B4-BE49-F238E27FC236}">
                  <a16:creationId xmlns:a16="http://schemas.microsoft.com/office/drawing/2014/main" id="{1D0F287D-B0DE-EC73-7F4D-214AFAE02168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0" name="그래픽 57">
                <a:extLst>
                  <a:ext uri="{FF2B5EF4-FFF2-40B4-BE49-F238E27FC236}">
                    <a16:creationId xmlns:a16="http://schemas.microsoft.com/office/drawing/2014/main" id="{64C4B820-299C-8330-26B9-5586D87024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C229747-9C18-D9BE-29F4-079439E30957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4" grpId="0"/>
      <p:bldP spid="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808533" y="2993675"/>
            <a:ext cx="10832083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고구마는 모두          개입니다</a:t>
            </a:r>
            <a:r>
              <a:rPr lang="en-US" altLang="ko-KR" sz="3600" b="1" dirty="0"/>
              <a:t>.</a:t>
            </a:r>
            <a:r>
              <a:rPr lang="ko-KR" altLang="en-US" sz="3600" b="1" dirty="0"/>
              <a:t> </a:t>
            </a:r>
          </a:p>
        </p:txBody>
      </p:sp>
      <p:pic>
        <p:nvPicPr>
          <p:cNvPr id="3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8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2" name="그룹 5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56" name="직사각형 55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13</a:t>
                </a:r>
              </a:p>
            </p:txBody>
          </p:sp>
          <p:sp>
            <p:nvSpPr>
              <p:cNvPr id="57" name="직사각형 56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58" name="직사각형 57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4" name="그림 5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5" name="그림 5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70" name="사각형: 둥근 모서리 4"/>
          <p:cNvSpPr/>
          <p:nvPr/>
        </p:nvSpPr>
        <p:spPr>
          <a:xfrm>
            <a:off x="3688013" y="2991169"/>
            <a:ext cx="1232431" cy="60669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1" name="TextBox 5"/>
          <p:cNvSpPr txBox="1"/>
          <p:nvPr/>
        </p:nvSpPr>
        <p:spPr>
          <a:xfrm>
            <a:off x="3827978" y="3015343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639</a:t>
            </a:r>
          </a:p>
        </p:txBody>
      </p:sp>
      <p:pic>
        <p:nvPicPr>
          <p:cNvPr id="72" name="그림 71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4061982" y="305673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22" name="그룹 21">
            <a:extLst>
              <a:ext uri="{FF2B5EF4-FFF2-40B4-BE49-F238E27FC236}">
                <a16:creationId xmlns:a16="http://schemas.microsoft.com/office/drawing/2014/main" id="{99B105D8-54A2-3C09-56CC-686D9AD94F80}"/>
              </a:ext>
            </a:extLst>
          </p:cNvPr>
          <p:cNvGrpSpPr/>
          <p:nvPr/>
        </p:nvGrpSpPr>
        <p:grpSpPr>
          <a:xfrm>
            <a:off x="1839430" y="6401095"/>
            <a:ext cx="3754251" cy="379630"/>
            <a:chOff x="1839430" y="6401095"/>
            <a:chExt cx="3754251" cy="379630"/>
          </a:xfrm>
        </p:grpSpPr>
        <p:sp>
          <p:nvSpPr>
            <p:cNvPr id="24" name="사각형: 둥근 모서리 23">
              <a:hlinkClick r:id="rId6" action="ppaction://hlinksldjump"/>
              <a:extLst>
                <a:ext uri="{FF2B5EF4-FFF2-40B4-BE49-F238E27FC236}">
                  <a16:creationId xmlns:a16="http://schemas.microsoft.com/office/drawing/2014/main" id="{DBF35D59-F440-BC3E-C224-8A2F8BF7A715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5" name="사각형: 둥근 모서리 24">
              <a:hlinkClick r:id="rId7" action="ppaction://hlinksldjump"/>
              <a:extLst>
                <a:ext uri="{FF2B5EF4-FFF2-40B4-BE49-F238E27FC236}">
                  <a16:creationId xmlns:a16="http://schemas.microsoft.com/office/drawing/2014/main" id="{C283B53E-CD7B-C996-B282-44AA1A2BEC7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6" name="사각형: 둥근 모서리 25">
              <a:hlinkClick r:id="rId8" action="ppaction://hlinksldjump"/>
              <a:extLst>
                <a:ext uri="{FF2B5EF4-FFF2-40B4-BE49-F238E27FC236}">
                  <a16:creationId xmlns:a16="http://schemas.microsoft.com/office/drawing/2014/main" id="{39E86209-B01C-429A-74AB-A0C375607EC1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9" action="ppaction://hlinksldjump"/>
              <a:extLst>
                <a:ext uri="{FF2B5EF4-FFF2-40B4-BE49-F238E27FC236}">
                  <a16:creationId xmlns:a16="http://schemas.microsoft.com/office/drawing/2014/main" id="{350B3547-68E4-2168-8E56-6CC829350782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9" name="사각형: 둥근 모서리 28">
              <a:hlinkClick r:id="rId10" action="ppaction://hlinksldjump"/>
              <a:extLst>
                <a:ext uri="{FF2B5EF4-FFF2-40B4-BE49-F238E27FC236}">
                  <a16:creationId xmlns:a16="http://schemas.microsoft.com/office/drawing/2014/main" id="{79A525AA-E654-47BA-E6B8-B55610C48455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0" name="사각형: 둥근 모서리 29">
              <a:hlinkClick r:id="rId11" action="ppaction://hlinksldjump"/>
              <a:extLst>
                <a:ext uri="{FF2B5EF4-FFF2-40B4-BE49-F238E27FC236}">
                  <a16:creationId xmlns:a16="http://schemas.microsoft.com/office/drawing/2014/main" id="{97B023E7-21D4-BBFC-C85B-EA33B7EB53B9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1" name="사각형: 둥근 모서리 30">
              <a:hlinkClick r:id="rId12" action="ppaction://hlinksldjump"/>
              <a:extLst>
                <a:ext uri="{FF2B5EF4-FFF2-40B4-BE49-F238E27FC236}">
                  <a16:creationId xmlns:a16="http://schemas.microsoft.com/office/drawing/2014/main" id="{E7A76E66-1ECA-0FE1-CA29-FCA5496B3169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17" name="순서도: 연결자 16">
            <a:extLst>
              <a:ext uri="{FF2B5EF4-FFF2-40B4-BE49-F238E27FC236}">
                <a16:creationId xmlns:a16="http://schemas.microsoft.com/office/drawing/2014/main" id="{E8B91191-16D2-E57C-52EA-465D8B863C52}"/>
              </a:ext>
            </a:extLst>
          </p:cNvPr>
          <p:cNvSpPr/>
          <p:nvPr/>
        </p:nvSpPr>
        <p:spPr>
          <a:xfrm>
            <a:off x="509992" y="3217465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7" name="사각형: 둥근 모서리 6">
            <a:hlinkClick r:id="rId13" action="ppaction://hlinksldjump"/>
            <a:extLst>
              <a:ext uri="{FF2B5EF4-FFF2-40B4-BE49-F238E27FC236}">
                <a16:creationId xmlns:a16="http://schemas.microsoft.com/office/drawing/2014/main" id="{81C0171B-08F1-C9D0-1920-DCDAE9271ED3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sp>
        <p:nvSpPr>
          <p:cNvPr id="14" name="사각형: 둥근 모서리 13">
            <a:hlinkClick r:id="rId14" action="ppaction://hlinksldjump"/>
            <a:extLst>
              <a:ext uri="{FF2B5EF4-FFF2-40B4-BE49-F238E27FC236}">
                <a16:creationId xmlns:a16="http://schemas.microsoft.com/office/drawing/2014/main" id="{26ACA6C4-A29F-A5C7-6026-A572928AD587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/>
                </a:solidFill>
              </a:rPr>
              <a:t>도입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F22E50-D8B2-5030-049F-82004D2186DB}"/>
              </a:ext>
            </a:extLst>
          </p:cNvPr>
          <p:cNvSpPr txBox="1"/>
          <p:nvPr/>
        </p:nvSpPr>
        <p:spPr>
          <a:xfrm>
            <a:off x="518560" y="1394824"/>
            <a:ext cx="11001280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천연 비료를 사용하여 키운 고구마를 한 자루에 </a:t>
            </a:r>
            <a:r>
              <a:rPr lang="en-US" altLang="ko-KR" sz="3600" b="1" spc="-150" dirty="0"/>
              <a:t>213</a:t>
            </a:r>
            <a:r>
              <a:rPr lang="ko-KR" altLang="en-US" sz="3600" b="1" spc="-150" dirty="0"/>
              <a:t>개씩 </a:t>
            </a:r>
            <a:r>
              <a:rPr lang="en-US" altLang="ko-KR" sz="3600" b="1" spc="-150" dirty="0"/>
              <a:t>3</a:t>
            </a:r>
            <a:r>
              <a:rPr lang="ko-KR" altLang="en-US" sz="3600" b="1" spc="-150" dirty="0"/>
              <a:t>자루에 담았어요.</a:t>
            </a:r>
            <a:endParaRPr lang="en-US" altLang="ko-KR" sz="3600" b="1" spc="-150" dirty="0"/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662DE2A8-142C-C193-E8CF-36C42F1E3ACA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5" name="그룹 30">
              <a:extLst>
                <a:ext uri="{FF2B5EF4-FFF2-40B4-BE49-F238E27FC236}">
                  <a16:creationId xmlns:a16="http://schemas.microsoft.com/office/drawing/2014/main" id="{B1ECC11E-E18E-545C-B793-4937C83CF8DE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0" name="그룹 26">
                <a:extLst>
                  <a:ext uri="{FF2B5EF4-FFF2-40B4-BE49-F238E27FC236}">
                    <a16:creationId xmlns:a16="http://schemas.microsoft.com/office/drawing/2014/main" id="{9B57CCBF-47DA-3012-3AEB-3CA82520ABAD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3" name="그래픽 60">
                  <a:extLst>
                    <a:ext uri="{FF2B5EF4-FFF2-40B4-BE49-F238E27FC236}">
                      <a16:creationId xmlns:a16="http://schemas.microsoft.com/office/drawing/2014/main" id="{15E698DE-2F57-9F32-42C9-4219B5C97D1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8" name="그림 28">
                  <a:extLst>
                    <a:ext uri="{FF2B5EF4-FFF2-40B4-BE49-F238E27FC236}">
                      <a16:creationId xmlns:a16="http://schemas.microsoft.com/office/drawing/2014/main" id="{B2A76E04-FE55-E716-DBD4-50DB358A581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1" name="TextBox 3">
                <a:extLst>
                  <a:ext uri="{FF2B5EF4-FFF2-40B4-BE49-F238E27FC236}">
                    <a16:creationId xmlns:a16="http://schemas.microsoft.com/office/drawing/2014/main" id="{BFC4DB99-A66A-9B84-CEBA-F598AF5011EF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6" name="그룹 15">
              <a:extLst>
                <a:ext uri="{FF2B5EF4-FFF2-40B4-BE49-F238E27FC236}">
                  <a16:creationId xmlns:a16="http://schemas.microsoft.com/office/drawing/2014/main" id="{E6C3BCF7-11C9-BEEE-453C-1348E395A17C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8" name="그래픽 57">
                <a:extLst>
                  <a:ext uri="{FF2B5EF4-FFF2-40B4-BE49-F238E27FC236}">
                    <a16:creationId xmlns:a16="http://schemas.microsoft.com/office/drawing/2014/main" id="{1C6D0F2B-4D08-35D1-7CE5-3E97F7C3082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F8D2CD4-5141-1304-4A50-D2356708ECED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그룹 18"/>
          <p:cNvGrpSpPr/>
          <p:nvPr/>
        </p:nvGrpSpPr>
        <p:grpSpPr>
          <a:xfrm>
            <a:off x="505825" y="983619"/>
            <a:ext cx="10869191" cy="707886"/>
            <a:chOff x="505825" y="1280569"/>
            <a:chExt cx="10869191" cy="707886"/>
          </a:xfrm>
        </p:grpSpPr>
        <p:grpSp>
          <p:nvGrpSpPr>
            <p:cNvPr id="20" name="그룹 19"/>
            <p:cNvGrpSpPr/>
            <p:nvPr/>
          </p:nvGrpSpPr>
          <p:grpSpPr>
            <a:xfrm>
              <a:off x="505825" y="1280569"/>
              <a:ext cx="10869191" cy="707886"/>
              <a:chOff x="505825" y="1280569"/>
              <a:chExt cx="10869191" cy="707886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1032017" y="1353185"/>
                <a:ext cx="10342999" cy="606695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noAutofit/>
              </a:bodyPr>
              <a:lstStyle/>
              <a:p>
                <a:pPr lvl="0">
                  <a:lnSpc>
                    <a:spcPct val="120000"/>
                  </a:lnSpc>
                  <a:defRPr/>
                </a:pPr>
                <a:r>
                  <a:rPr lang="ko-KR" altLang="en-US" sz="3600" b="1" spc="-300" dirty="0"/>
                  <a:t>수 카드를 보고      안에 알맞은 수를 써넣으세요</a:t>
                </a:r>
                <a:r>
                  <a:rPr lang="en-US" altLang="ko-KR" sz="3600" b="1" spc="-300" dirty="0"/>
                  <a:t>.</a:t>
                </a:r>
                <a:r>
                  <a:rPr lang="ko-KR" altLang="en-US" sz="3600" b="1" spc="-300" dirty="0"/>
                  <a:t>   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05825" y="1280569"/>
                <a:ext cx="481222" cy="70788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lvl="0">
                  <a:defRPr/>
                </a:pPr>
                <a:r>
                  <a:rPr lang="en-US" altLang="ko-KR" sz="4000" b="1">
                    <a:solidFill>
                      <a:srgbClr val="843C0C"/>
                    </a:solidFill>
                  </a:rPr>
                  <a:t>1</a:t>
                </a:r>
                <a:endParaRPr lang="ko-KR" altLang="en-US" sz="4000" b="1">
                  <a:solidFill>
                    <a:srgbClr val="843C0C"/>
                  </a:solidFill>
                </a:endParaRPr>
              </a:p>
            </p:txBody>
          </p:sp>
        </p:grpSp>
        <p:sp>
          <p:nvSpPr>
            <p:cNvPr id="21" name="사각형: 둥근 모서리 20"/>
            <p:cNvSpPr/>
            <p:nvPr/>
          </p:nvSpPr>
          <p:spPr>
            <a:xfrm>
              <a:off x="4089427" y="1465855"/>
              <a:ext cx="369177" cy="38135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81C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pic>
        <p:nvPicPr>
          <p:cNvPr id="3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5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7" name="그룹 56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13</a:t>
                </a:r>
              </a:p>
            </p:txBody>
          </p:sp>
          <p:sp>
            <p:nvSpPr>
              <p:cNvPr id="64" name="직사각형 63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5" name="직사각형 64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rId4" action="ppaction://hlinksldjump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78" name="가로 글상자 77"/>
          <p:cNvSpPr txBox="1"/>
          <p:nvPr/>
        </p:nvSpPr>
        <p:spPr>
          <a:xfrm>
            <a:off x="8321023" y="1923521"/>
            <a:ext cx="1541316" cy="625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3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4</a:t>
            </a:r>
            <a:endParaRPr kumimoji="0" lang="en-US" altLang="ko-KR" sz="3200" b="1" i="0" u="none" strike="noStrike" kern="1200" cap="none" spc="-300" normalizeH="0" baseline="0" dirty="0">
              <a:solidFill>
                <a:prstClr val="black"/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79" name="가로 글상자 78"/>
          <p:cNvSpPr txBox="1"/>
          <p:nvPr/>
        </p:nvSpPr>
        <p:spPr>
          <a:xfrm>
            <a:off x="7760779" y="2382453"/>
            <a:ext cx="484908" cy="88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4400" b="1" i="0" u="none" strike="noStrike" kern="1200" cap="none" spc="0" normalizeH="0" baseline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×</a:t>
            </a:r>
          </a:p>
        </p:txBody>
      </p:sp>
      <p:sp>
        <p:nvSpPr>
          <p:cNvPr id="80" name="가로 글상자 79"/>
          <p:cNvSpPr txBox="1"/>
          <p:nvPr/>
        </p:nvSpPr>
        <p:spPr>
          <a:xfrm>
            <a:off x="9443242" y="2498485"/>
            <a:ext cx="467588" cy="671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</a:t>
            </a:r>
            <a:endParaRPr kumimoji="0" lang="en-US" altLang="ko-KR" sz="3200" b="1" i="0" u="none" strike="noStrike" kern="1200" cap="none" spc="-300" normalizeH="0" baseline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cxnSp>
        <p:nvCxnSpPr>
          <p:cNvPr id="81" name="선 80"/>
          <p:cNvCxnSpPr/>
          <p:nvPr/>
        </p:nvCxnSpPr>
        <p:spPr>
          <a:xfrm flipV="1">
            <a:off x="7687175" y="3120121"/>
            <a:ext cx="2257427" cy="3463"/>
          </a:xfrm>
          <a:prstGeom prst="line">
            <a:avLst/>
          </a:prstGeom>
          <a:ln w="19050">
            <a:solidFill>
              <a:schemeClr val="dk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선 81"/>
          <p:cNvCxnSpPr/>
          <p:nvPr/>
        </p:nvCxnSpPr>
        <p:spPr>
          <a:xfrm rot="5400000">
            <a:off x="8082921" y="3676013"/>
            <a:ext cx="3472293" cy="34682"/>
          </a:xfrm>
          <a:prstGeom prst="line">
            <a:avLst/>
          </a:prstGeom>
          <a:ln>
            <a:solidFill>
              <a:schemeClr val="dk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선 82"/>
          <p:cNvCxnSpPr/>
          <p:nvPr/>
        </p:nvCxnSpPr>
        <p:spPr>
          <a:xfrm rot="5400000">
            <a:off x="7557313" y="3689867"/>
            <a:ext cx="3516456" cy="32084"/>
          </a:xfrm>
          <a:prstGeom prst="line">
            <a:avLst/>
          </a:prstGeom>
          <a:noFill/>
          <a:ln w="6350" cap="flat" cmpd="sng" algn="ctr">
            <a:solidFill>
              <a:srgbClr val="000000">
                <a:alpha val="100000"/>
              </a:srgbClr>
            </a:solidFill>
            <a:prstDash val="sysDot"/>
            <a:miter/>
          </a:ln>
        </p:spPr>
      </p:cxnSp>
      <p:cxnSp>
        <p:nvCxnSpPr>
          <p:cNvPr id="84" name="선 83"/>
          <p:cNvCxnSpPr/>
          <p:nvPr/>
        </p:nvCxnSpPr>
        <p:spPr>
          <a:xfrm rot="5400000">
            <a:off x="7058550" y="3695928"/>
            <a:ext cx="3506930" cy="29487"/>
          </a:xfrm>
          <a:prstGeom prst="line">
            <a:avLst/>
          </a:prstGeom>
          <a:noFill/>
          <a:ln w="6350" cap="flat" cmpd="sng" algn="ctr">
            <a:solidFill>
              <a:srgbClr val="000000">
                <a:alpha val="100000"/>
              </a:srgbClr>
            </a:solidFill>
            <a:prstDash val="sysDot"/>
            <a:miter/>
          </a:ln>
        </p:spPr>
      </p:cxnSp>
      <p:cxnSp>
        <p:nvCxnSpPr>
          <p:cNvPr id="85" name="선 84"/>
          <p:cNvCxnSpPr/>
          <p:nvPr/>
        </p:nvCxnSpPr>
        <p:spPr>
          <a:xfrm rot="5400000">
            <a:off x="6518221" y="3689867"/>
            <a:ext cx="3507798" cy="23424"/>
          </a:xfrm>
          <a:prstGeom prst="line">
            <a:avLst/>
          </a:prstGeom>
          <a:noFill/>
          <a:ln w="6350" cap="flat" cmpd="sng" algn="ctr">
            <a:solidFill>
              <a:srgbClr val="000000">
                <a:alpha val="100000"/>
              </a:srgbClr>
            </a:solidFill>
            <a:prstDash val="sysDot"/>
            <a:miter/>
          </a:ln>
        </p:spPr>
      </p:cxnSp>
      <p:sp>
        <p:nvSpPr>
          <p:cNvPr id="86" name="사각형: 둥근 모서리 2"/>
          <p:cNvSpPr/>
          <p:nvPr/>
        </p:nvSpPr>
        <p:spPr>
          <a:xfrm>
            <a:off x="9264351" y="3182019"/>
            <a:ext cx="547520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ED028C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87" name="사각형: 둥근 모서리 2"/>
          <p:cNvSpPr/>
          <p:nvPr/>
        </p:nvSpPr>
        <p:spPr>
          <a:xfrm>
            <a:off x="8805396" y="3835781"/>
            <a:ext cx="1011670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19B5F0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88" name="사각형: 둥근 모서리 2"/>
          <p:cNvSpPr/>
          <p:nvPr/>
        </p:nvSpPr>
        <p:spPr>
          <a:xfrm>
            <a:off x="8289315" y="5152828"/>
            <a:ext cx="1531216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000000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89" name="TextBox 5"/>
          <p:cNvSpPr txBox="1"/>
          <p:nvPr/>
        </p:nvSpPr>
        <p:spPr>
          <a:xfrm>
            <a:off x="9380377" y="3149826"/>
            <a:ext cx="388031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8</a:t>
            </a:r>
          </a:p>
        </p:txBody>
      </p:sp>
      <p:pic>
        <p:nvPicPr>
          <p:cNvPr id="90" name="그림 89"/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9346052" y="3213014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91" name="TextBox 5"/>
          <p:cNvSpPr txBox="1"/>
          <p:nvPr/>
        </p:nvSpPr>
        <p:spPr>
          <a:xfrm>
            <a:off x="8915944" y="3842151"/>
            <a:ext cx="873124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0</a:t>
            </a:r>
          </a:p>
        </p:txBody>
      </p:sp>
      <p:sp>
        <p:nvSpPr>
          <p:cNvPr id="92" name="TextBox 5"/>
          <p:cNvSpPr txBox="1"/>
          <p:nvPr/>
        </p:nvSpPr>
        <p:spPr>
          <a:xfrm>
            <a:off x="8312752" y="5174908"/>
            <a:ext cx="1401328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6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8</a:t>
            </a:r>
          </a:p>
        </p:txBody>
      </p:sp>
      <p:pic>
        <p:nvPicPr>
          <p:cNvPr id="93" name="그림 92"/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9095127" y="3882751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cxnSp>
        <p:nvCxnSpPr>
          <p:cNvPr id="94" name="선 93"/>
          <p:cNvCxnSpPr/>
          <p:nvPr/>
        </p:nvCxnSpPr>
        <p:spPr>
          <a:xfrm flipV="1">
            <a:off x="7727005" y="5078807"/>
            <a:ext cx="2257427" cy="3463"/>
          </a:xfrm>
          <a:prstGeom prst="line">
            <a:avLst/>
          </a:prstGeom>
          <a:noFill/>
          <a:ln w="19050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sp>
        <p:nvSpPr>
          <p:cNvPr id="95" name="사각형: 둥근 모서리 2"/>
          <p:cNvSpPr/>
          <p:nvPr/>
        </p:nvSpPr>
        <p:spPr>
          <a:xfrm>
            <a:off x="8273727" y="4470494"/>
            <a:ext cx="1565853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chemeClr val="accent6">
                <a:alpha val="100000"/>
              </a:scheme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96" name="TextBox 5"/>
          <p:cNvSpPr txBox="1"/>
          <p:nvPr/>
        </p:nvSpPr>
        <p:spPr>
          <a:xfrm>
            <a:off x="8331802" y="4461399"/>
            <a:ext cx="1401328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6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0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0</a:t>
            </a:r>
          </a:p>
        </p:txBody>
      </p:sp>
      <p:pic>
        <p:nvPicPr>
          <p:cNvPr id="97" name="그림 96"/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8828664" y="4499112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98" name="그림 97"/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8810398" y="5205927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11" name="그룹 10">
            <a:extLst>
              <a:ext uri="{FF2B5EF4-FFF2-40B4-BE49-F238E27FC236}">
                <a16:creationId xmlns:a16="http://schemas.microsoft.com/office/drawing/2014/main" id="{22FB9318-4B5F-AD06-C489-827B0A1F93BE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13" name="사각형: 둥근 모서리 12">
              <a:hlinkClick r:id="rId8" action="ppaction://hlinksldjump"/>
              <a:extLst>
                <a:ext uri="{FF2B5EF4-FFF2-40B4-BE49-F238E27FC236}">
                  <a16:creationId xmlns:a16="http://schemas.microsoft.com/office/drawing/2014/main" id="{B200E478-235C-1AD9-D084-247E179D3230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chemeClr val="bg1"/>
                  </a:solidFill>
                </a:rPr>
                <a:t>1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4" name="사각형: 둥근 모서리 13">
              <a:hlinkClick r:id="rId4" action="ppaction://hlinksldjump"/>
              <a:extLst>
                <a:ext uri="{FF2B5EF4-FFF2-40B4-BE49-F238E27FC236}">
                  <a16:creationId xmlns:a16="http://schemas.microsoft.com/office/drawing/2014/main" id="{13B73EF5-A93E-2850-3831-32379D397F11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5" name="사각형: 둥근 모서리 14">
              <a:hlinkClick r:id="rId9" action="ppaction://hlinksldjump"/>
              <a:extLst>
                <a:ext uri="{FF2B5EF4-FFF2-40B4-BE49-F238E27FC236}">
                  <a16:creationId xmlns:a16="http://schemas.microsoft.com/office/drawing/2014/main" id="{325CBCD6-754D-4BB8-7759-DBF27DF3A05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10" action="ppaction://hlinksldjump"/>
              <a:extLst>
                <a:ext uri="{FF2B5EF4-FFF2-40B4-BE49-F238E27FC236}">
                  <a16:creationId xmlns:a16="http://schemas.microsoft.com/office/drawing/2014/main" id="{A2AEBF64-953D-D047-5125-BF7D2FED7855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7" name="사각형: 둥근 모서리 16">
              <a:hlinkClick r:id="rId11" action="ppaction://hlinksldjump"/>
              <a:extLst>
                <a:ext uri="{FF2B5EF4-FFF2-40B4-BE49-F238E27FC236}">
                  <a16:creationId xmlns:a16="http://schemas.microsoft.com/office/drawing/2014/main" id="{E1ED6F46-5AF8-8341-94B7-282F8E509FFF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8" name="사각형: 둥근 모서리 17">
              <a:hlinkClick r:id="rId12" action="ppaction://hlinksldjump"/>
              <a:extLst>
                <a:ext uri="{FF2B5EF4-FFF2-40B4-BE49-F238E27FC236}">
                  <a16:creationId xmlns:a16="http://schemas.microsoft.com/office/drawing/2014/main" id="{E58F29AD-8B66-7C44-DACE-C6BD23EE0297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13" action="ppaction://hlinksldjump"/>
              <a:extLst>
                <a:ext uri="{FF2B5EF4-FFF2-40B4-BE49-F238E27FC236}">
                  <a16:creationId xmlns:a16="http://schemas.microsoft.com/office/drawing/2014/main" id="{97C2928D-A018-1890-5633-E1ED104DF824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5" name="사각형: 둥근 모서리 24">
              <a:hlinkClick r:id="rId14" action="ppaction://hlinksldjump"/>
              <a:extLst>
                <a:ext uri="{FF2B5EF4-FFF2-40B4-BE49-F238E27FC236}">
                  <a16:creationId xmlns:a16="http://schemas.microsoft.com/office/drawing/2014/main" id="{D9E4549B-6274-F399-682E-843BE74CEBD0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6" name="사각형: 둥근 모서리 25">
            <a:hlinkClick r:id="rId15" action="ppaction://hlinksldjump"/>
            <a:extLst>
              <a:ext uri="{FF2B5EF4-FFF2-40B4-BE49-F238E27FC236}">
                <a16:creationId xmlns:a16="http://schemas.microsoft.com/office/drawing/2014/main" id="{6FDDD3F6-E274-0A39-96B0-CEDB027E7708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323BFB07-2B1F-9136-E51B-9A6243704AEC}"/>
              </a:ext>
            </a:extLst>
          </p:cNvPr>
          <p:cNvGrpSpPr/>
          <p:nvPr/>
        </p:nvGrpSpPr>
        <p:grpSpPr>
          <a:xfrm>
            <a:off x="2033785" y="1873186"/>
            <a:ext cx="5882561" cy="3189620"/>
            <a:chOff x="1932994" y="1247470"/>
            <a:chExt cx="8326012" cy="4363059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5E51F82E-5D8E-58F0-D6BA-14A410478C6B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932994" y="1247470"/>
              <a:ext cx="8326012" cy="4363059"/>
            </a:xfrm>
            <a:prstGeom prst="rect">
              <a:avLst/>
            </a:prstGeom>
          </p:spPr>
        </p:pic>
        <p:sp>
          <p:nvSpPr>
            <p:cNvPr id="30" name="직사각형 29">
              <a:extLst>
                <a:ext uri="{FF2B5EF4-FFF2-40B4-BE49-F238E27FC236}">
                  <a16:creationId xmlns:a16="http://schemas.microsoft.com/office/drawing/2014/main" id="{0AFB930F-34FD-1A9E-8564-D218A007F3B0}"/>
                </a:ext>
              </a:extLst>
            </p:cNvPr>
            <p:cNvSpPr/>
            <p:nvPr/>
          </p:nvSpPr>
          <p:spPr>
            <a:xfrm>
              <a:off x="2371469" y="3429000"/>
              <a:ext cx="1299473" cy="4453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>
              <a:extLst>
                <a:ext uri="{FF2B5EF4-FFF2-40B4-BE49-F238E27FC236}">
                  <a16:creationId xmlns:a16="http://schemas.microsoft.com/office/drawing/2014/main" id="{65594F50-DD8E-DA86-CBA9-B8621FE20AC6}"/>
                </a:ext>
              </a:extLst>
            </p:cNvPr>
            <p:cNvSpPr/>
            <p:nvPr/>
          </p:nvSpPr>
          <p:spPr>
            <a:xfrm>
              <a:off x="4320386" y="3478300"/>
              <a:ext cx="1299473" cy="4453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>
              <a:extLst>
                <a:ext uri="{FF2B5EF4-FFF2-40B4-BE49-F238E27FC236}">
                  <a16:creationId xmlns:a16="http://schemas.microsoft.com/office/drawing/2014/main" id="{C3D45A0F-C2BB-AEE5-F46C-7340EA624A08}"/>
                </a:ext>
              </a:extLst>
            </p:cNvPr>
            <p:cNvSpPr/>
            <p:nvPr/>
          </p:nvSpPr>
          <p:spPr>
            <a:xfrm>
              <a:off x="6321487" y="3462545"/>
              <a:ext cx="1299473" cy="4453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F5B7EDBE-4F3F-0392-8D36-4E9B6E8A49DB}"/>
              </a:ext>
            </a:extLst>
          </p:cNvPr>
          <p:cNvSpPr/>
          <p:nvPr/>
        </p:nvSpPr>
        <p:spPr>
          <a:xfrm>
            <a:off x="1415480" y="2204864"/>
            <a:ext cx="576064" cy="43204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/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31556672-873E-8E56-33D5-E83E1EA8564B}"/>
              </a:ext>
            </a:extLst>
          </p:cNvPr>
          <p:cNvSpPr/>
          <p:nvPr/>
        </p:nvSpPr>
        <p:spPr>
          <a:xfrm>
            <a:off x="2349480" y="3501008"/>
            <a:ext cx="936104" cy="288032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1964914D-989F-080F-592B-9486AEDA14F0}"/>
              </a:ext>
            </a:extLst>
          </p:cNvPr>
          <p:cNvSpPr/>
          <p:nvPr/>
        </p:nvSpPr>
        <p:spPr>
          <a:xfrm>
            <a:off x="3789640" y="3501008"/>
            <a:ext cx="864096" cy="288032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2E333225-7449-3354-D555-985A6CE30F4D}"/>
              </a:ext>
            </a:extLst>
          </p:cNvPr>
          <p:cNvSpPr/>
          <p:nvPr/>
        </p:nvSpPr>
        <p:spPr>
          <a:xfrm>
            <a:off x="5157792" y="3501008"/>
            <a:ext cx="864096" cy="288032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9" name="TextBox 7">
            <a:extLst>
              <a:ext uri="{FF2B5EF4-FFF2-40B4-BE49-F238E27FC236}">
                <a16:creationId xmlns:a16="http://schemas.microsoft.com/office/drawing/2014/main" id="{5AC4B281-827B-E506-180D-75834A6BBE88}"/>
              </a:ext>
            </a:extLst>
          </p:cNvPr>
          <p:cNvSpPr txBox="1"/>
          <p:nvPr/>
        </p:nvSpPr>
        <p:spPr>
          <a:xfrm>
            <a:off x="1415480" y="2147643"/>
            <a:ext cx="706533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314</a:t>
            </a:r>
          </a:p>
        </p:txBody>
      </p:sp>
      <p:sp>
        <p:nvSpPr>
          <p:cNvPr id="40" name="TextBox 7">
            <a:extLst>
              <a:ext uri="{FF2B5EF4-FFF2-40B4-BE49-F238E27FC236}">
                <a16:creationId xmlns:a16="http://schemas.microsoft.com/office/drawing/2014/main" id="{1EEDE20A-DACF-C1B0-8F8E-EFD3F245D515}"/>
              </a:ext>
            </a:extLst>
          </p:cNvPr>
          <p:cNvSpPr txBox="1"/>
          <p:nvPr/>
        </p:nvSpPr>
        <p:spPr>
          <a:xfrm>
            <a:off x="2347376" y="3429000"/>
            <a:ext cx="1010216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2800" b="1" spc="-30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3</a:t>
            </a: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00×2</a:t>
            </a:r>
          </a:p>
        </p:txBody>
      </p:sp>
      <p:sp>
        <p:nvSpPr>
          <p:cNvPr id="41" name="TextBox 7">
            <a:extLst>
              <a:ext uri="{FF2B5EF4-FFF2-40B4-BE49-F238E27FC236}">
                <a16:creationId xmlns:a16="http://schemas.microsoft.com/office/drawing/2014/main" id="{72E6C2E1-1B88-DBD2-8B6D-E05E2B4DE01B}"/>
              </a:ext>
            </a:extLst>
          </p:cNvPr>
          <p:cNvSpPr txBox="1"/>
          <p:nvPr/>
        </p:nvSpPr>
        <p:spPr>
          <a:xfrm>
            <a:off x="3830332" y="3416262"/>
            <a:ext cx="1010216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10×2</a:t>
            </a:r>
          </a:p>
        </p:txBody>
      </p:sp>
      <p:sp>
        <p:nvSpPr>
          <p:cNvPr id="42" name="TextBox 7">
            <a:extLst>
              <a:ext uri="{FF2B5EF4-FFF2-40B4-BE49-F238E27FC236}">
                <a16:creationId xmlns:a16="http://schemas.microsoft.com/office/drawing/2014/main" id="{A9FD9D69-EE7C-B145-6636-AB3D1D385406}"/>
              </a:ext>
            </a:extLst>
          </p:cNvPr>
          <p:cNvSpPr txBox="1"/>
          <p:nvPr/>
        </p:nvSpPr>
        <p:spPr>
          <a:xfrm>
            <a:off x="5229800" y="3429000"/>
            <a:ext cx="1010216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4×2</a:t>
            </a:r>
          </a:p>
        </p:txBody>
      </p:sp>
      <p:sp>
        <p:nvSpPr>
          <p:cNvPr id="43" name="TextBox 7">
            <a:extLst>
              <a:ext uri="{FF2B5EF4-FFF2-40B4-BE49-F238E27FC236}">
                <a16:creationId xmlns:a16="http://schemas.microsoft.com/office/drawing/2014/main" id="{82BBC8E4-1617-5952-8241-68691272D146}"/>
              </a:ext>
            </a:extLst>
          </p:cNvPr>
          <p:cNvSpPr txBox="1"/>
          <p:nvPr/>
        </p:nvSpPr>
        <p:spPr>
          <a:xfrm>
            <a:off x="6788709" y="2435944"/>
            <a:ext cx="360040" cy="5612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pic>
        <p:nvPicPr>
          <p:cNvPr id="45" name="그림 44">
            <a:extLst>
              <a:ext uri="{FF2B5EF4-FFF2-40B4-BE49-F238E27FC236}">
                <a16:creationId xmlns:a16="http://schemas.microsoft.com/office/drawing/2014/main" id="{C2EF4049-CFB6-065D-A68C-227DC00AD64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240886" y="5013176"/>
            <a:ext cx="5256760" cy="722958"/>
          </a:xfrm>
          <a:prstGeom prst="rect">
            <a:avLst/>
          </a:prstGeom>
        </p:spPr>
      </p:pic>
      <p:sp>
        <p:nvSpPr>
          <p:cNvPr id="51" name="TextBox 7">
            <a:extLst>
              <a:ext uri="{FF2B5EF4-FFF2-40B4-BE49-F238E27FC236}">
                <a16:creationId xmlns:a16="http://schemas.microsoft.com/office/drawing/2014/main" id="{C4EC37E5-AC4D-9178-654E-2C731AFBCBCC}"/>
              </a:ext>
            </a:extLst>
          </p:cNvPr>
          <p:cNvSpPr txBox="1"/>
          <p:nvPr/>
        </p:nvSpPr>
        <p:spPr>
          <a:xfrm>
            <a:off x="1032017" y="5107484"/>
            <a:ext cx="1152128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314×2=</a:t>
            </a:r>
          </a:p>
        </p:txBody>
      </p:sp>
      <p:sp>
        <p:nvSpPr>
          <p:cNvPr id="52" name="TextBox 7">
            <a:extLst>
              <a:ext uri="{FF2B5EF4-FFF2-40B4-BE49-F238E27FC236}">
                <a16:creationId xmlns:a16="http://schemas.microsoft.com/office/drawing/2014/main" id="{48024EA4-440A-9175-55B0-B319F99E6C91}"/>
              </a:ext>
            </a:extLst>
          </p:cNvPr>
          <p:cNvSpPr txBox="1"/>
          <p:nvPr/>
        </p:nvSpPr>
        <p:spPr>
          <a:xfrm>
            <a:off x="2478554" y="5102287"/>
            <a:ext cx="722184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600</a:t>
            </a:r>
          </a:p>
        </p:txBody>
      </p:sp>
      <p:sp>
        <p:nvSpPr>
          <p:cNvPr id="53" name="TextBox 7">
            <a:extLst>
              <a:ext uri="{FF2B5EF4-FFF2-40B4-BE49-F238E27FC236}">
                <a16:creationId xmlns:a16="http://schemas.microsoft.com/office/drawing/2014/main" id="{81F91B2F-6333-DE1E-F2C8-67E3FE7063E1}"/>
              </a:ext>
            </a:extLst>
          </p:cNvPr>
          <p:cNvSpPr txBox="1"/>
          <p:nvPr/>
        </p:nvSpPr>
        <p:spPr>
          <a:xfrm>
            <a:off x="3974348" y="5107061"/>
            <a:ext cx="722184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20</a:t>
            </a:r>
          </a:p>
        </p:txBody>
      </p:sp>
      <p:sp>
        <p:nvSpPr>
          <p:cNvPr id="54" name="TextBox 7">
            <a:extLst>
              <a:ext uri="{FF2B5EF4-FFF2-40B4-BE49-F238E27FC236}">
                <a16:creationId xmlns:a16="http://schemas.microsoft.com/office/drawing/2014/main" id="{A8F48DD3-E4E6-FEC0-CCC9-5E9D6E56BC2F}"/>
              </a:ext>
            </a:extLst>
          </p:cNvPr>
          <p:cNvSpPr txBox="1"/>
          <p:nvPr/>
        </p:nvSpPr>
        <p:spPr>
          <a:xfrm>
            <a:off x="5420337" y="5112885"/>
            <a:ext cx="432048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8</a:t>
            </a:r>
          </a:p>
        </p:txBody>
      </p:sp>
      <p:sp>
        <p:nvSpPr>
          <p:cNvPr id="55" name="TextBox 7">
            <a:extLst>
              <a:ext uri="{FF2B5EF4-FFF2-40B4-BE49-F238E27FC236}">
                <a16:creationId xmlns:a16="http://schemas.microsoft.com/office/drawing/2014/main" id="{68C739EA-C1B0-9EAF-F134-5FD79F081756}"/>
              </a:ext>
            </a:extLst>
          </p:cNvPr>
          <p:cNvSpPr txBox="1"/>
          <p:nvPr/>
        </p:nvSpPr>
        <p:spPr>
          <a:xfrm>
            <a:off x="6628696" y="5092381"/>
            <a:ext cx="722184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628</a:t>
            </a:r>
          </a:p>
        </p:txBody>
      </p:sp>
      <p:pic>
        <p:nvPicPr>
          <p:cNvPr id="56" name="그림 55">
            <a:extLst>
              <a:ext uri="{FF2B5EF4-FFF2-40B4-BE49-F238E27FC236}">
                <a16:creationId xmlns:a16="http://schemas.microsoft.com/office/drawing/2014/main" id="{CD53925B-5875-A3A7-6365-C0B0986E935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2526026" y="5113493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59" name="그림 58">
            <a:extLst>
              <a:ext uri="{FF2B5EF4-FFF2-40B4-BE49-F238E27FC236}">
                <a16:creationId xmlns:a16="http://schemas.microsoft.com/office/drawing/2014/main" id="{89A1B115-BE29-E87A-A3A5-1A293831EF67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3899927" y="5113493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60" name="그림 59">
            <a:extLst>
              <a:ext uri="{FF2B5EF4-FFF2-40B4-BE49-F238E27FC236}">
                <a16:creationId xmlns:a16="http://schemas.microsoft.com/office/drawing/2014/main" id="{F76B1869-BE4F-52F4-0F01-3F91F20957D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5345134" y="5102287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66" name="그림 65">
            <a:extLst>
              <a:ext uri="{FF2B5EF4-FFF2-40B4-BE49-F238E27FC236}">
                <a16:creationId xmlns:a16="http://schemas.microsoft.com/office/drawing/2014/main" id="{3D0305A2-60A0-536B-789E-455B5427621A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6674524" y="5142887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67" name="그림 66">
            <a:hlinkClick r:id="rId18" action="ppaction://hlinksldjump"/>
            <a:extLst>
              <a:ext uri="{FF2B5EF4-FFF2-40B4-BE49-F238E27FC236}">
                <a16:creationId xmlns:a16="http://schemas.microsoft.com/office/drawing/2014/main" id="{FCEA9C3F-F5D1-BB37-731D-C42709417793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10504028" y="5532048"/>
            <a:ext cx="1267596" cy="47963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68" name="직사각형 67">
            <a:extLst>
              <a:ext uri="{FF2B5EF4-FFF2-40B4-BE49-F238E27FC236}">
                <a16:creationId xmlns:a16="http://schemas.microsoft.com/office/drawing/2014/main" id="{742B4FE8-E1C1-71F4-B7CA-4176ECF72AE9}"/>
              </a:ext>
            </a:extLst>
          </p:cNvPr>
          <p:cNvSpPr/>
          <p:nvPr/>
        </p:nvSpPr>
        <p:spPr>
          <a:xfrm>
            <a:off x="7760779" y="3204362"/>
            <a:ext cx="243213" cy="224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직사각형 68">
            <a:extLst>
              <a:ext uri="{FF2B5EF4-FFF2-40B4-BE49-F238E27FC236}">
                <a16:creationId xmlns:a16="http://schemas.microsoft.com/office/drawing/2014/main" id="{39BBED6B-5A9B-571B-CBD5-5CA580AC191E}"/>
              </a:ext>
            </a:extLst>
          </p:cNvPr>
          <p:cNvSpPr/>
          <p:nvPr/>
        </p:nvSpPr>
        <p:spPr>
          <a:xfrm>
            <a:off x="7734248" y="4814088"/>
            <a:ext cx="243213" cy="224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F1A654BF-8E53-20B7-5405-71675C30FB24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7" name="그룹 30">
              <a:extLst>
                <a:ext uri="{FF2B5EF4-FFF2-40B4-BE49-F238E27FC236}">
                  <a16:creationId xmlns:a16="http://schemas.microsoft.com/office/drawing/2014/main" id="{555B2924-8DEA-0984-44F6-8475806CF84E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46" name="그룹 26">
                <a:extLst>
                  <a:ext uri="{FF2B5EF4-FFF2-40B4-BE49-F238E27FC236}">
                    <a16:creationId xmlns:a16="http://schemas.microsoft.com/office/drawing/2014/main" id="{8B2CC4CD-6093-D476-1A9B-52922C2CA5E7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48" name="그래픽 60">
                  <a:extLst>
                    <a:ext uri="{FF2B5EF4-FFF2-40B4-BE49-F238E27FC236}">
                      <a16:creationId xmlns:a16="http://schemas.microsoft.com/office/drawing/2014/main" id="{E63E8133-8370-5A90-5ABE-A01462F7357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0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49" name="그림 28">
                  <a:extLst>
                    <a:ext uri="{FF2B5EF4-FFF2-40B4-BE49-F238E27FC236}">
                      <a16:creationId xmlns:a16="http://schemas.microsoft.com/office/drawing/2014/main" id="{1301B1F0-37E9-B135-6B20-EB15B88692A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47" name="TextBox 3">
                <a:extLst>
                  <a:ext uri="{FF2B5EF4-FFF2-40B4-BE49-F238E27FC236}">
                    <a16:creationId xmlns:a16="http://schemas.microsoft.com/office/drawing/2014/main" id="{59386FBF-6F59-9685-1C14-182AC63D7FD2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08F893E1-B833-9972-C970-DD29DB390F95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35" name="그래픽 57">
                <a:extLst>
                  <a:ext uri="{FF2B5EF4-FFF2-40B4-BE49-F238E27FC236}">
                    <a16:creationId xmlns:a16="http://schemas.microsoft.com/office/drawing/2014/main" id="{36A807E3-B85D-B628-1EEC-5CF8D4A8B6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2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AE718680-FC4F-7693-2699-DE863675EF47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91" grpId="0"/>
      <p:bldP spid="92" grpId="0"/>
      <p:bldP spid="96" grpId="0"/>
      <p:bldP spid="52" grpId="0"/>
      <p:bldP spid="53" grpId="0"/>
      <p:bldP spid="54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그룹 18"/>
          <p:cNvGrpSpPr/>
          <p:nvPr/>
        </p:nvGrpSpPr>
        <p:grpSpPr>
          <a:xfrm>
            <a:off x="505825" y="983619"/>
            <a:ext cx="10869191" cy="707886"/>
            <a:chOff x="505825" y="1280569"/>
            <a:chExt cx="10869191" cy="707886"/>
          </a:xfrm>
        </p:grpSpPr>
        <p:grpSp>
          <p:nvGrpSpPr>
            <p:cNvPr id="20" name="그룹 19"/>
            <p:cNvGrpSpPr/>
            <p:nvPr/>
          </p:nvGrpSpPr>
          <p:grpSpPr>
            <a:xfrm>
              <a:off x="505825" y="1280569"/>
              <a:ext cx="10869191" cy="707886"/>
              <a:chOff x="505825" y="1280569"/>
              <a:chExt cx="10869191" cy="707886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1032017" y="1353185"/>
                <a:ext cx="10342999" cy="606695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noAutofit/>
              </a:bodyPr>
              <a:lstStyle/>
              <a:p>
                <a:pPr lvl="0">
                  <a:lnSpc>
                    <a:spcPct val="120000"/>
                  </a:lnSpc>
                  <a:defRPr/>
                </a:pPr>
                <a:r>
                  <a:rPr lang="ko-KR" altLang="en-US" sz="3600" b="1" spc="-300" dirty="0"/>
                  <a:t>수 카드를 보고      안에 알맞은 수를 써넣으세요</a:t>
                </a:r>
                <a:r>
                  <a:rPr lang="en-US" altLang="ko-KR" sz="3600" b="1" spc="-300" dirty="0"/>
                  <a:t>.</a:t>
                </a:r>
                <a:r>
                  <a:rPr lang="ko-KR" altLang="en-US" sz="3600" b="1" spc="-300" dirty="0"/>
                  <a:t>   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05825" y="1280569"/>
                <a:ext cx="481222" cy="70788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lvl="0">
                  <a:defRPr/>
                </a:pPr>
                <a:r>
                  <a:rPr lang="en-US" altLang="ko-KR" sz="4000" b="1">
                    <a:solidFill>
                      <a:srgbClr val="843C0C"/>
                    </a:solidFill>
                  </a:rPr>
                  <a:t>1</a:t>
                </a:r>
                <a:endParaRPr lang="ko-KR" altLang="en-US" sz="4000" b="1">
                  <a:solidFill>
                    <a:srgbClr val="843C0C"/>
                  </a:solidFill>
                </a:endParaRPr>
              </a:p>
            </p:txBody>
          </p:sp>
        </p:grpSp>
        <p:sp>
          <p:nvSpPr>
            <p:cNvPr id="21" name="사각형: 둥근 모서리 20"/>
            <p:cNvSpPr/>
            <p:nvPr/>
          </p:nvSpPr>
          <p:spPr>
            <a:xfrm>
              <a:off x="4089427" y="1465855"/>
              <a:ext cx="369177" cy="38135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81C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pic>
        <p:nvPicPr>
          <p:cNvPr id="3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5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7" name="그룹 56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13</a:t>
                </a:r>
              </a:p>
            </p:txBody>
          </p:sp>
          <p:sp>
            <p:nvSpPr>
              <p:cNvPr id="64" name="직사각형 63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5" name="직사각형 64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rId5" action="ppaction://hlinksldjump"/>
            </p:cNvPr>
            <p:cNvPicPr>
              <a:picLocks noChangeAspect="1"/>
            </p:cNvPicPr>
            <p:nvPr/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78" name="가로 글상자 77"/>
          <p:cNvSpPr txBox="1"/>
          <p:nvPr/>
        </p:nvSpPr>
        <p:spPr>
          <a:xfrm>
            <a:off x="8321023" y="1923521"/>
            <a:ext cx="1541316" cy="625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3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4</a:t>
            </a:r>
            <a:endParaRPr kumimoji="0" lang="en-US" altLang="ko-KR" sz="3200" b="1" i="0" u="none" strike="noStrike" kern="1200" cap="none" spc="-300" normalizeH="0" baseline="0" dirty="0">
              <a:solidFill>
                <a:prstClr val="black"/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79" name="가로 글상자 78"/>
          <p:cNvSpPr txBox="1"/>
          <p:nvPr/>
        </p:nvSpPr>
        <p:spPr>
          <a:xfrm>
            <a:off x="7760779" y="2382453"/>
            <a:ext cx="484908" cy="88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4400" b="1" i="0" u="none" strike="noStrike" kern="1200" cap="none" spc="0" normalizeH="0" baseline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×</a:t>
            </a:r>
          </a:p>
        </p:txBody>
      </p:sp>
      <p:sp>
        <p:nvSpPr>
          <p:cNvPr id="80" name="가로 글상자 79"/>
          <p:cNvSpPr txBox="1"/>
          <p:nvPr/>
        </p:nvSpPr>
        <p:spPr>
          <a:xfrm>
            <a:off x="9443242" y="2498485"/>
            <a:ext cx="467588" cy="671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</a:t>
            </a:r>
            <a:endParaRPr kumimoji="0" lang="en-US" altLang="ko-KR" sz="3200" b="1" i="0" u="none" strike="noStrike" kern="1200" cap="none" spc="-300" normalizeH="0" baseline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cxnSp>
        <p:nvCxnSpPr>
          <p:cNvPr id="81" name="선 80"/>
          <p:cNvCxnSpPr/>
          <p:nvPr/>
        </p:nvCxnSpPr>
        <p:spPr>
          <a:xfrm flipV="1">
            <a:off x="7687175" y="3120121"/>
            <a:ext cx="2257427" cy="3463"/>
          </a:xfrm>
          <a:prstGeom prst="line">
            <a:avLst/>
          </a:prstGeom>
          <a:ln w="19050">
            <a:solidFill>
              <a:schemeClr val="dk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선 81"/>
          <p:cNvCxnSpPr/>
          <p:nvPr/>
        </p:nvCxnSpPr>
        <p:spPr>
          <a:xfrm rot="5400000">
            <a:off x="8082921" y="3676013"/>
            <a:ext cx="3472293" cy="34682"/>
          </a:xfrm>
          <a:prstGeom prst="line">
            <a:avLst/>
          </a:prstGeom>
          <a:ln>
            <a:solidFill>
              <a:schemeClr val="dk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선 82"/>
          <p:cNvCxnSpPr/>
          <p:nvPr/>
        </p:nvCxnSpPr>
        <p:spPr>
          <a:xfrm rot="5400000">
            <a:off x="7557313" y="3689867"/>
            <a:ext cx="3516456" cy="32084"/>
          </a:xfrm>
          <a:prstGeom prst="line">
            <a:avLst/>
          </a:prstGeom>
          <a:noFill/>
          <a:ln w="6350" cap="flat" cmpd="sng" algn="ctr">
            <a:solidFill>
              <a:srgbClr val="000000">
                <a:alpha val="100000"/>
              </a:srgbClr>
            </a:solidFill>
            <a:prstDash val="sysDot"/>
            <a:miter/>
          </a:ln>
        </p:spPr>
      </p:cxnSp>
      <p:cxnSp>
        <p:nvCxnSpPr>
          <p:cNvPr id="84" name="선 83"/>
          <p:cNvCxnSpPr/>
          <p:nvPr/>
        </p:nvCxnSpPr>
        <p:spPr>
          <a:xfrm rot="5400000">
            <a:off x="7058550" y="3695928"/>
            <a:ext cx="3506930" cy="29487"/>
          </a:xfrm>
          <a:prstGeom prst="line">
            <a:avLst/>
          </a:prstGeom>
          <a:noFill/>
          <a:ln w="6350" cap="flat" cmpd="sng" algn="ctr">
            <a:solidFill>
              <a:srgbClr val="000000">
                <a:alpha val="100000"/>
              </a:srgbClr>
            </a:solidFill>
            <a:prstDash val="sysDot"/>
            <a:miter/>
          </a:ln>
        </p:spPr>
      </p:cxnSp>
      <p:cxnSp>
        <p:nvCxnSpPr>
          <p:cNvPr id="85" name="선 84"/>
          <p:cNvCxnSpPr/>
          <p:nvPr/>
        </p:nvCxnSpPr>
        <p:spPr>
          <a:xfrm rot="5400000">
            <a:off x="6518221" y="3689867"/>
            <a:ext cx="3507798" cy="23424"/>
          </a:xfrm>
          <a:prstGeom prst="line">
            <a:avLst/>
          </a:prstGeom>
          <a:noFill/>
          <a:ln w="6350" cap="flat" cmpd="sng" algn="ctr">
            <a:solidFill>
              <a:srgbClr val="000000">
                <a:alpha val="100000"/>
              </a:srgbClr>
            </a:solidFill>
            <a:prstDash val="sysDot"/>
            <a:miter/>
          </a:ln>
        </p:spPr>
      </p:cxnSp>
      <p:sp>
        <p:nvSpPr>
          <p:cNvPr id="86" name="사각형: 둥근 모서리 2"/>
          <p:cNvSpPr/>
          <p:nvPr/>
        </p:nvSpPr>
        <p:spPr>
          <a:xfrm>
            <a:off x="9264351" y="3182019"/>
            <a:ext cx="547520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ED028C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87" name="사각형: 둥근 모서리 2"/>
          <p:cNvSpPr/>
          <p:nvPr/>
        </p:nvSpPr>
        <p:spPr>
          <a:xfrm>
            <a:off x="8805396" y="3835781"/>
            <a:ext cx="1011670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19B5F0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88" name="사각형: 둥근 모서리 2"/>
          <p:cNvSpPr/>
          <p:nvPr/>
        </p:nvSpPr>
        <p:spPr>
          <a:xfrm>
            <a:off x="8289315" y="5152828"/>
            <a:ext cx="1531216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000000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89" name="TextBox 5"/>
          <p:cNvSpPr txBox="1"/>
          <p:nvPr/>
        </p:nvSpPr>
        <p:spPr>
          <a:xfrm>
            <a:off x="9380377" y="3149826"/>
            <a:ext cx="388031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8</a:t>
            </a:r>
          </a:p>
        </p:txBody>
      </p:sp>
      <p:sp>
        <p:nvSpPr>
          <p:cNvPr id="91" name="TextBox 5"/>
          <p:cNvSpPr txBox="1"/>
          <p:nvPr/>
        </p:nvSpPr>
        <p:spPr>
          <a:xfrm>
            <a:off x="8915944" y="3842151"/>
            <a:ext cx="873124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0</a:t>
            </a:r>
          </a:p>
        </p:txBody>
      </p:sp>
      <p:sp>
        <p:nvSpPr>
          <p:cNvPr id="92" name="TextBox 5"/>
          <p:cNvSpPr txBox="1"/>
          <p:nvPr/>
        </p:nvSpPr>
        <p:spPr>
          <a:xfrm>
            <a:off x="8312752" y="5174908"/>
            <a:ext cx="1401328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6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8</a:t>
            </a:r>
          </a:p>
        </p:txBody>
      </p:sp>
      <p:cxnSp>
        <p:nvCxnSpPr>
          <p:cNvPr id="94" name="선 93"/>
          <p:cNvCxnSpPr/>
          <p:nvPr/>
        </p:nvCxnSpPr>
        <p:spPr>
          <a:xfrm flipV="1">
            <a:off x="7727005" y="5078807"/>
            <a:ext cx="2257427" cy="3463"/>
          </a:xfrm>
          <a:prstGeom prst="line">
            <a:avLst/>
          </a:prstGeom>
          <a:noFill/>
          <a:ln w="19050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sp>
        <p:nvSpPr>
          <p:cNvPr id="95" name="사각형: 둥근 모서리 2"/>
          <p:cNvSpPr/>
          <p:nvPr/>
        </p:nvSpPr>
        <p:spPr>
          <a:xfrm>
            <a:off x="8273727" y="4470494"/>
            <a:ext cx="1565853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chemeClr val="accent6">
                <a:alpha val="100000"/>
              </a:scheme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96" name="TextBox 5"/>
          <p:cNvSpPr txBox="1"/>
          <p:nvPr/>
        </p:nvSpPr>
        <p:spPr>
          <a:xfrm>
            <a:off x="8331802" y="4461399"/>
            <a:ext cx="1401328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6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0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0</a:t>
            </a:r>
          </a:p>
        </p:txBody>
      </p: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22FB9318-4B5F-AD06-C489-827B0A1F93BE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13" name="사각형: 둥근 모서리 12">
              <a:hlinkClick r:id="rId7" action="ppaction://hlinksldjump"/>
              <a:extLst>
                <a:ext uri="{FF2B5EF4-FFF2-40B4-BE49-F238E27FC236}">
                  <a16:creationId xmlns:a16="http://schemas.microsoft.com/office/drawing/2014/main" id="{B200E478-235C-1AD9-D084-247E179D3230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chemeClr val="bg1"/>
                  </a:solidFill>
                </a:rPr>
                <a:t>1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4" name="사각형: 둥근 모서리 13">
              <a:hlinkClick r:id="rId8" action="ppaction://hlinksldjump"/>
              <a:extLst>
                <a:ext uri="{FF2B5EF4-FFF2-40B4-BE49-F238E27FC236}">
                  <a16:creationId xmlns:a16="http://schemas.microsoft.com/office/drawing/2014/main" id="{13B73EF5-A93E-2850-3831-32379D397F11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5" name="사각형: 둥근 모서리 14">
              <a:hlinkClick r:id="rId9" action="ppaction://hlinksldjump"/>
              <a:extLst>
                <a:ext uri="{FF2B5EF4-FFF2-40B4-BE49-F238E27FC236}">
                  <a16:creationId xmlns:a16="http://schemas.microsoft.com/office/drawing/2014/main" id="{325CBCD6-754D-4BB8-7759-DBF27DF3A05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10" action="ppaction://hlinksldjump"/>
              <a:extLst>
                <a:ext uri="{FF2B5EF4-FFF2-40B4-BE49-F238E27FC236}">
                  <a16:creationId xmlns:a16="http://schemas.microsoft.com/office/drawing/2014/main" id="{A2AEBF64-953D-D047-5125-BF7D2FED7855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7" name="사각형: 둥근 모서리 16">
              <a:hlinkClick r:id="rId11" action="ppaction://hlinksldjump"/>
              <a:extLst>
                <a:ext uri="{FF2B5EF4-FFF2-40B4-BE49-F238E27FC236}">
                  <a16:creationId xmlns:a16="http://schemas.microsoft.com/office/drawing/2014/main" id="{E1ED6F46-5AF8-8341-94B7-282F8E509FFF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8" name="사각형: 둥근 모서리 17">
              <a:hlinkClick r:id="rId12" action="ppaction://hlinksldjump"/>
              <a:extLst>
                <a:ext uri="{FF2B5EF4-FFF2-40B4-BE49-F238E27FC236}">
                  <a16:creationId xmlns:a16="http://schemas.microsoft.com/office/drawing/2014/main" id="{E58F29AD-8B66-7C44-DACE-C6BD23EE0297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13" action="ppaction://hlinksldjump"/>
              <a:extLst>
                <a:ext uri="{FF2B5EF4-FFF2-40B4-BE49-F238E27FC236}">
                  <a16:creationId xmlns:a16="http://schemas.microsoft.com/office/drawing/2014/main" id="{97C2928D-A018-1890-5633-E1ED104DF824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5" name="사각형: 둥근 모서리 24">
              <a:hlinkClick r:id="rId14" action="ppaction://hlinksldjump"/>
              <a:extLst>
                <a:ext uri="{FF2B5EF4-FFF2-40B4-BE49-F238E27FC236}">
                  <a16:creationId xmlns:a16="http://schemas.microsoft.com/office/drawing/2014/main" id="{D9E4549B-6274-F399-682E-843BE74CEBD0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6" name="사각형: 둥근 모서리 25">
            <a:hlinkClick r:id="rId15" action="ppaction://hlinksldjump"/>
            <a:extLst>
              <a:ext uri="{FF2B5EF4-FFF2-40B4-BE49-F238E27FC236}">
                <a16:creationId xmlns:a16="http://schemas.microsoft.com/office/drawing/2014/main" id="{6FDDD3F6-E274-0A39-96B0-CEDB027E7708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323BFB07-2B1F-9136-E51B-9A6243704AEC}"/>
              </a:ext>
            </a:extLst>
          </p:cNvPr>
          <p:cNvGrpSpPr/>
          <p:nvPr/>
        </p:nvGrpSpPr>
        <p:grpSpPr>
          <a:xfrm>
            <a:off x="2033785" y="1873186"/>
            <a:ext cx="5882561" cy="3189620"/>
            <a:chOff x="1932994" y="1247470"/>
            <a:chExt cx="8326012" cy="4363059"/>
          </a:xfrm>
        </p:grpSpPr>
        <p:pic>
          <p:nvPicPr>
            <p:cNvPr id="29" name="그림 28">
              <a:extLst>
                <a:ext uri="{FF2B5EF4-FFF2-40B4-BE49-F238E27FC236}">
                  <a16:creationId xmlns:a16="http://schemas.microsoft.com/office/drawing/2014/main" id="{5E51F82E-5D8E-58F0-D6BA-14A410478C6B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932994" y="1247470"/>
              <a:ext cx="8326012" cy="4363059"/>
            </a:xfrm>
            <a:prstGeom prst="rect">
              <a:avLst/>
            </a:prstGeom>
          </p:spPr>
        </p:pic>
        <p:sp>
          <p:nvSpPr>
            <p:cNvPr id="30" name="직사각형 29">
              <a:extLst>
                <a:ext uri="{FF2B5EF4-FFF2-40B4-BE49-F238E27FC236}">
                  <a16:creationId xmlns:a16="http://schemas.microsoft.com/office/drawing/2014/main" id="{0AFB930F-34FD-1A9E-8564-D218A007F3B0}"/>
                </a:ext>
              </a:extLst>
            </p:cNvPr>
            <p:cNvSpPr/>
            <p:nvPr/>
          </p:nvSpPr>
          <p:spPr>
            <a:xfrm>
              <a:off x="2371469" y="3429000"/>
              <a:ext cx="1299473" cy="4453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>
              <a:extLst>
                <a:ext uri="{FF2B5EF4-FFF2-40B4-BE49-F238E27FC236}">
                  <a16:creationId xmlns:a16="http://schemas.microsoft.com/office/drawing/2014/main" id="{65594F50-DD8E-DA86-CBA9-B8621FE20AC6}"/>
                </a:ext>
              </a:extLst>
            </p:cNvPr>
            <p:cNvSpPr/>
            <p:nvPr/>
          </p:nvSpPr>
          <p:spPr>
            <a:xfrm>
              <a:off x="4320386" y="3478300"/>
              <a:ext cx="1299473" cy="4453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>
              <a:extLst>
                <a:ext uri="{FF2B5EF4-FFF2-40B4-BE49-F238E27FC236}">
                  <a16:creationId xmlns:a16="http://schemas.microsoft.com/office/drawing/2014/main" id="{C3D45A0F-C2BB-AEE5-F46C-7340EA624A08}"/>
                </a:ext>
              </a:extLst>
            </p:cNvPr>
            <p:cNvSpPr/>
            <p:nvPr/>
          </p:nvSpPr>
          <p:spPr>
            <a:xfrm>
              <a:off x="6321487" y="3462545"/>
              <a:ext cx="1299473" cy="4453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F5B7EDBE-4F3F-0392-8D36-4E9B6E8A49DB}"/>
              </a:ext>
            </a:extLst>
          </p:cNvPr>
          <p:cNvSpPr/>
          <p:nvPr/>
        </p:nvSpPr>
        <p:spPr>
          <a:xfrm>
            <a:off x="1415480" y="2204864"/>
            <a:ext cx="576064" cy="43204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/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31556672-873E-8E56-33D5-E83E1EA8564B}"/>
              </a:ext>
            </a:extLst>
          </p:cNvPr>
          <p:cNvSpPr/>
          <p:nvPr/>
        </p:nvSpPr>
        <p:spPr>
          <a:xfrm>
            <a:off x="2349480" y="3501008"/>
            <a:ext cx="936104" cy="288032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1964914D-989F-080F-592B-9486AEDA14F0}"/>
              </a:ext>
            </a:extLst>
          </p:cNvPr>
          <p:cNvSpPr/>
          <p:nvPr/>
        </p:nvSpPr>
        <p:spPr>
          <a:xfrm>
            <a:off x="3789640" y="3501008"/>
            <a:ext cx="864096" cy="288032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2E333225-7449-3354-D555-985A6CE30F4D}"/>
              </a:ext>
            </a:extLst>
          </p:cNvPr>
          <p:cNvSpPr/>
          <p:nvPr/>
        </p:nvSpPr>
        <p:spPr>
          <a:xfrm>
            <a:off x="5157792" y="3501008"/>
            <a:ext cx="864096" cy="288032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9" name="TextBox 7">
            <a:extLst>
              <a:ext uri="{FF2B5EF4-FFF2-40B4-BE49-F238E27FC236}">
                <a16:creationId xmlns:a16="http://schemas.microsoft.com/office/drawing/2014/main" id="{5AC4B281-827B-E506-180D-75834A6BBE88}"/>
              </a:ext>
            </a:extLst>
          </p:cNvPr>
          <p:cNvSpPr txBox="1"/>
          <p:nvPr/>
        </p:nvSpPr>
        <p:spPr>
          <a:xfrm>
            <a:off x="1415480" y="2147643"/>
            <a:ext cx="706533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314</a:t>
            </a:r>
          </a:p>
        </p:txBody>
      </p:sp>
      <p:sp>
        <p:nvSpPr>
          <p:cNvPr id="40" name="TextBox 7">
            <a:extLst>
              <a:ext uri="{FF2B5EF4-FFF2-40B4-BE49-F238E27FC236}">
                <a16:creationId xmlns:a16="http://schemas.microsoft.com/office/drawing/2014/main" id="{1EEDE20A-DACF-C1B0-8F8E-EFD3F245D515}"/>
              </a:ext>
            </a:extLst>
          </p:cNvPr>
          <p:cNvSpPr txBox="1"/>
          <p:nvPr/>
        </p:nvSpPr>
        <p:spPr>
          <a:xfrm>
            <a:off x="2347376" y="3429000"/>
            <a:ext cx="1010216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2800" b="1" spc="-30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3</a:t>
            </a: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00×2</a:t>
            </a:r>
          </a:p>
        </p:txBody>
      </p:sp>
      <p:sp>
        <p:nvSpPr>
          <p:cNvPr id="41" name="TextBox 7">
            <a:extLst>
              <a:ext uri="{FF2B5EF4-FFF2-40B4-BE49-F238E27FC236}">
                <a16:creationId xmlns:a16="http://schemas.microsoft.com/office/drawing/2014/main" id="{72E6C2E1-1B88-DBD2-8B6D-E05E2B4DE01B}"/>
              </a:ext>
            </a:extLst>
          </p:cNvPr>
          <p:cNvSpPr txBox="1"/>
          <p:nvPr/>
        </p:nvSpPr>
        <p:spPr>
          <a:xfrm>
            <a:off x="3830332" y="3416262"/>
            <a:ext cx="1010216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10×2</a:t>
            </a:r>
          </a:p>
        </p:txBody>
      </p:sp>
      <p:sp>
        <p:nvSpPr>
          <p:cNvPr id="42" name="TextBox 7">
            <a:extLst>
              <a:ext uri="{FF2B5EF4-FFF2-40B4-BE49-F238E27FC236}">
                <a16:creationId xmlns:a16="http://schemas.microsoft.com/office/drawing/2014/main" id="{A9FD9D69-EE7C-B145-6636-AB3D1D385406}"/>
              </a:ext>
            </a:extLst>
          </p:cNvPr>
          <p:cNvSpPr txBox="1"/>
          <p:nvPr/>
        </p:nvSpPr>
        <p:spPr>
          <a:xfrm>
            <a:off x="5229800" y="3429000"/>
            <a:ext cx="1010216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4×2</a:t>
            </a:r>
          </a:p>
        </p:txBody>
      </p:sp>
      <p:sp>
        <p:nvSpPr>
          <p:cNvPr id="43" name="TextBox 7">
            <a:extLst>
              <a:ext uri="{FF2B5EF4-FFF2-40B4-BE49-F238E27FC236}">
                <a16:creationId xmlns:a16="http://schemas.microsoft.com/office/drawing/2014/main" id="{82BBC8E4-1617-5952-8241-68691272D146}"/>
              </a:ext>
            </a:extLst>
          </p:cNvPr>
          <p:cNvSpPr txBox="1"/>
          <p:nvPr/>
        </p:nvSpPr>
        <p:spPr>
          <a:xfrm>
            <a:off x="6788709" y="2435944"/>
            <a:ext cx="360040" cy="5612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pic>
        <p:nvPicPr>
          <p:cNvPr id="45" name="그림 44">
            <a:extLst>
              <a:ext uri="{FF2B5EF4-FFF2-40B4-BE49-F238E27FC236}">
                <a16:creationId xmlns:a16="http://schemas.microsoft.com/office/drawing/2014/main" id="{C2EF4049-CFB6-065D-A68C-227DC00AD64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240886" y="5013176"/>
            <a:ext cx="5256760" cy="722958"/>
          </a:xfrm>
          <a:prstGeom prst="rect">
            <a:avLst/>
          </a:prstGeom>
        </p:spPr>
      </p:pic>
      <p:sp>
        <p:nvSpPr>
          <p:cNvPr id="51" name="TextBox 7">
            <a:extLst>
              <a:ext uri="{FF2B5EF4-FFF2-40B4-BE49-F238E27FC236}">
                <a16:creationId xmlns:a16="http://schemas.microsoft.com/office/drawing/2014/main" id="{C4EC37E5-AC4D-9178-654E-2C731AFBCBCC}"/>
              </a:ext>
            </a:extLst>
          </p:cNvPr>
          <p:cNvSpPr txBox="1"/>
          <p:nvPr/>
        </p:nvSpPr>
        <p:spPr>
          <a:xfrm>
            <a:off x="1032017" y="5107484"/>
            <a:ext cx="1152128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314×2=</a:t>
            </a:r>
          </a:p>
        </p:txBody>
      </p:sp>
      <p:sp>
        <p:nvSpPr>
          <p:cNvPr id="52" name="TextBox 7">
            <a:extLst>
              <a:ext uri="{FF2B5EF4-FFF2-40B4-BE49-F238E27FC236}">
                <a16:creationId xmlns:a16="http://schemas.microsoft.com/office/drawing/2014/main" id="{48024EA4-440A-9175-55B0-B319F99E6C91}"/>
              </a:ext>
            </a:extLst>
          </p:cNvPr>
          <p:cNvSpPr txBox="1"/>
          <p:nvPr/>
        </p:nvSpPr>
        <p:spPr>
          <a:xfrm>
            <a:off x="2478554" y="5102287"/>
            <a:ext cx="722184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600</a:t>
            </a:r>
          </a:p>
        </p:txBody>
      </p:sp>
      <p:sp>
        <p:nvSpPr>
          <p:cNvPr id="53" name="TextBox 7">
            <a:extLst>
              <a:ext uri="{FF2B5EF4-FFF2-40B4-BE49-F238E27FC236}">
                <a16:creationId xmlns:a16="http://schemas.microsoft.com/office/drawing/2014/main" id="{81F91B2F-6333-DE1E-F2C8-67E3FE7063E1}"/>
              </a:ext>
            </a:extLst>
          </p:cNvPr>
          <p:cNvSpPr txBox="1"/>
          <p:nvPr/>
        </p:nvSpPr>
        <p:spPr>
          <a:xfrm>
            <a:off x="3974348" y="5107061"/>
            <a:ext cx="722184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20</a:t>
            </a:r>
          </a:p>
        </p:txBody>
      </p:sp>
      <p:sp>
        <p:nvSpPr>
          <p:cNvPr id="54" name="TextBox 7">
            <a:extLst>
              <a:ext uri="{FF2B5EF4-FFF2-40B4-BE49-F238E27FC236}">
                <a16:creationId xmlns:a16="http://schemas.microsoft.com/office/drawing/2014/main" id="{A8F48DD3-E4E6-FEC0-CCC9-5E9D6E56BC2F}"/>
              </a:ext>
            </a:extLst>
          </p:cNvPr>
          <p:cNvSpPr txBox="1"/>
          <p:nvPr/>
        </p:nvSpPr>
        <p:spPr>
          <a:xfrm>
            <a:off x="5420337" y="5112885"/>
            <a:ext cx="432048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8</a:t>
            </a:r>
          </a:p>
        </p:txBody>
      </p:sp>
      <p:sp>
        <p:nvSpPr>
          <p:cNvPr id="55" name="TextBox 7">
            <a:extLst>
              <a:ext uri="{FF2B5EF4-FFF2-40B4-BE49-F238E27FC236}">
                <a16:creationId xmlns:a16="http://schemas.microsoft.com/office/drawing/2014/main" id="{68C739EA-C1B0-9EAF-F134-5FD79F081756}"/>
              </a:ext>
            </a:extLst>
          </p:cNvPr>
          <p:cNvSpPr txBox="1"/>
          <p:nvPr/>
        </p:nvSpPr>
        <p:spPr>
          <a:xfrm>
            <a:off x="6628696" y="5092381"/>
            <a:ext cx="722184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628</a:t>
            </a:r>
          </a:p>
        </p:txBody>
      </p:sp>
      <p:sp>
        <p:nvSpPr>
          <p:cNvPr id="68" name="직사각형 67">
            <a:extLst>
              <a:ext uri="{FF2B5EF4-FFF2-40B4-BE49-F238E27FC236}">
                <a16:creationId xmlns:a16="http://schemas.microsoft.com/office/drawing/2014/main" id="{742B4FE8-E1C1-71F4-B7CA-4176ECF72AE9}"/>
              </a:ext>
            </a:extLst>
          </p:cNvPr>
          <p:cNvSpPr/>
          <p:nvPr/>
        </p:nvSpPr>
        <p:spPr>
          <a:xfrm>
            <a:off x="7760779" y="3204362"/>
            <a:ext cx="243213" cy="224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직사각형 68">
            <a:extLst>
              <a:ext uri="{FF2B5EF4-FFF2-40B4-BE49-F238E27FC236}">
                <a16:creationId xmlns:a16="http://schemas.microsoft.com/office/drawing/2014/main" id="{39BBED6B-5A9B-571B-CBD5-5CA580AC191E}"/>
              </a:ext>
            </a:extLst>
          </p:cNvPr>
          <p:cNvSpPr/>
          <p:nvPr/>
        </p:nvSpPr>
        <p:spPr>
          <a:xfrm>
            <a:off x="7734248" y="4814088"/>
            <a:ext cx="243213" cy="224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C0F6F1FD-56F3-E449-9A63-E6F97599B73A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7" name="그룹 30">
              <a:extLst>
                <a:ext uri="{FF2B5EF4-FFF2-40B4-BE49-F238E27FC236}">
                  <a16:creationId xmlns:a16="http://schemas.microsoft.com/office/drawing/2014/main" id="{D711A65D-7908-113E-5E2D-AD1F3E907D8E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46" name="그룹 26">
                <a:extLst>
                  <a:ext uri="{FF2B5EF4-FFF2-40B4-BE49-F238E27FC236}">
                    <a16:creationId xmlns:a16="http://schemas.microsoft.com/office/drawing/2014/main" id="{40E98D7A-B714-DB02-9B07-2D5862CE7889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48" name="그래픽 60">
                  <a:extLst>
                    <a:ext uri="{FF2B5EF4-FFF2-40B4-BE49-F238E27FC236}">
                      <a16:creationId xmlns:a16="http://schemas.microsoft.com/office/drawing/2014/main" id="{3D15FDD8-96D0-783D-367D-0546CB8F213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49" name="그림 28">
                  <a:extLst>
                    <a:ext uri="{FF2B5EF4-FFF2-40B4-BE49-F238E27FC236}">
                      <a16:creationId xmlns:a16="http://schemas.microsoft.com/office/drawing/2014/main" id="{13BF4611-00C0-30FD-EFD2-D06888E298B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47" name="TextBox 3">
                <a:extLst>
                  <a:ext uri="{FF2B5EF4-FFF2-40B4-BE49-F238E27FC236}">
                    <a16:creationId xmlns:a16="http://schemas.microsoft.com/office/drawing/2014/main" id="{103857CA-9A48-5DF5-5E47-F1CBD0FF8D50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F5F367D1-2DC5-984A-87AB-7D73457A3065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35" name="그래픽 57">
                <a:extLst>
                  <a:ext uri="{FF2B5EF4-FFF2-40B4-BE49-F238E27FC236}">
                    <a16:creationId xmlns:a16="http://schemas.microsoft.com/office/drawing/2014/main" id="{1580D475-B584-1CF7-4A25-618CD578FF9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F02D0F4-5950-3704-F1CD-708E062CDE8C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6599673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계산해 보세요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2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7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2" name="그룹 5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1" name="직사각형 60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13</a:t>
                </a:r>
              </a:p>
            </p:txBody>
          </p:sp>
          <p:sp>
            <p:nvSpPr>
              <p:cNvPr id="62" name="직사각형 61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63" name="직사각형 62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9" name="그림 58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0" name="그림 59">
              <a:hlinkClick r:id="rId5" action="ppaction://hlinksldjump"/>
            </p:cNvPr>
            <p:cNvPicPr>
              <a:picLocks noChangeAspect="1"/>
            </p:cNvPicPr>
            <p:nvPr/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74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95798"/>
              </p:ext>
            </p:extLst>
          </p:nvPr>
        </p:nvGraphicFramePr>
        <p:xfrm>
          <a:off x="8879319" y="3150000"/>
          <a:ext cx="2432037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1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5" name="표 9"/>
          <p:cNvGraphicFramePr>
            <a:graphicFrameLocks noGrp="1"/>
          </p:cNvGraphicFramePr>
          <p:nvPr/>
        </p:nvGraphicFramePr>
        <p:xfrm>
          <a:off x="4475327" y="1949668"/>
          <a:ext cx="303422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(2)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6" name="표 9"/>
          <p:cNvGraphicFramePr>
            <a:graphicFrameLocks noGrp="1"/>
          </p:cNvGraphicFramePr>
          <p:nvPr/>
        </p:nvGraphicFramePr>
        <p:xfrm>
          <a:off x="8277136" y="1949668"/>
          <a:ext cx="303422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(3)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×</a:t>
                      </a: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7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347866"/>
              </p:ext>
            </p:extLst>
          </p:nvPr>
        </p:nvGraphicFramePr>
        <p:xfrm>
          <a:off x="5108784" y="3140392"/>
          <a:ext cx="2427376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8" name="그림 77"/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6223540" y="3204221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79" name="그림 78"/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10136033" y="3150000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aphicFrame>
        <p:nvGraphicFramePr>
          <p:cNvPr id="80" name="표 79"/>
          <p:cNvGraphicFramePr/>
          <p:nvPr>
            <p:extLst>
              <p:ext uri="{D42A27DB-BD31-4B8C-83A1-F6EECF244321}">
                <p14:modId xmlns:p14="http://schemas.microsoft.com/office/powerpoint/2010/main" val="1812744009"/>
              </p:ext>
            </p:extLst>
          </p:nvPr>
        </p:nvGraphicFramePr>
        <p:xfrm>
          <a:off x="956273" y="1958327"/>
          <a:ext cx="316198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4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7215">
                <a:tc>
                  <a:txBody>
                    <a:bodyPr/>
                    <a:lstStyle/>
                    <a:p>
                      <a:pPr marL="0" lvl="0" algn="l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(1)</a:t>
                      </a:r>
                      <a:endParaRPr kumimoji="0" lang="ko-KR" altLang="en-US" sz="3200" b="1" i="0" u="none" strike="noStrike" kern="1200" cap="none" normalizeH="0" baseline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100×9</a:t>
                      </a:r>
                      <a:endParaRPr kumimoji="0" lang="en-US" altLang="ko-KR" sz="3200" b="1" i="0" u="none" strike="noStrike" kern="1200" cap="none" normalizeH="0" baseline="0" dirty="0">
                        <a:solidFill>
                          <a:srgbClr val="FF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그룹 3">
            <a:extLst>
              <a:ext uri="{FF2B5EF4-FFF2-40B4-BE49-F238E27FC236}">
                <a16:creationId xmlns:a16="http://schemas.microsoft.com/office/drawing/2014/main" id="{82E95C39-C1D7-63BF-3654-20A07E8329CD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6" name="사각형: 둥근 모서리 5">
              <a:hlinkClick r:id="rId5" action="ppaction://hlinksldjump"/>
              <a:extLst>
                <a:ext uri="{FF2B5EF4-FFF2-40B4-BE49-F238E27FC236}">
                  <a16:creationId xmlns:a16="http://schemas.microsoft.com/office/drawing/2014/main" id="{9C2FE032-EB20-CF27-4173-550D464AB47F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8" action="ppaction://hlinksldjump"/>
              <a:extLst>
                <a:ext uri="{FF2B5EF4-FFF2-40B4-BE49-F238E27FC236}">
                  <a16:creationId xmlns:a16="http://schemas.microsoft.com/office/drawing/2014/main" id="{512EC4C7-45B7-36B1-CDDC-93D4F1149487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chemeClr val="bg1"/>
                  </a:solidFill>
                </a:rPr>
                <a:t>2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사각형: 둥근 모서리 9">
              <a:hlinkClick r:id="rId9" action="ppaction://hlinksldjump"/>
              <a:extLst>
                <a:ext uri="{FF2B5EF4-FFF2-40B4-BE49-F238E27FC236}">
                  <a16:creationId xmlns:a16="http://schemas.microsoft.com/office/drawing/2014/main" id="{06B617C6-B0D8-69F1-A293-C2591A2B2BD8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0" action="ppaction://hlinksldjump"/>
              <a:extLst>
                <a:ext uri="{FF2B5EF4-FFF2-40B4-BE49-F238E27FC236}">
                  <a16:creationId xmlns:a16="http://schemas.microsoft.com/office/drawing/2014/main" id="{17E77AB5-6D60-C371-AB60-533A3EF065B5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2" name="사각형: 둥근 모서리 11">
              <a:hlinkClick r:id="rId11" action="ppaction://hlinksldjump"/>
              <a:extLst>
                <a:ext uri="{FF2B5EF4-FFF2-40B4-BE49-F238E27FC236}">
                  <a16:creationId xmlns:a16="http://schemas.microsoft.com/office/drawing/2014/main" id="{729DC79C-EF46-02B4-2E02-2AB9728261A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3" name="사각형: 둥근 모서리 12">
              <a:hlinkClick r:id="rId12" action="ppaction://hlinksldjump"/>
              <a:extLst>
                <a:ext uri="{FF2B5EF4-FFF2-40B4-BE49-F238E27FC236}">
                  <a16:creationId xmlns:a16="http://schemas.microsoft.com/office/drawing/2014/main" id="{CC0DDCDB-5BCC-3A05-FFB1-3EE4D27806F5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4" name="사각형: 둥근 모서리 13">
              <a:hlinkClick r:id="rId13" action="ppaction://hlinksldjump"/>
              <a:extLst>
                <a:ext uri="{FF2B5EF4-FFF2-40B4-BE49-F238E27FC236}">
                  <a16:creationId xmlns:a16="http://schemas.microsoft.com/office/drawing/2014/main" id="{1427C999-0941-85DC-5592-750AFF84A330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3" name="사각형: 둥근 모서리 22">
              <a:hlinkClick r:id="rId14" action="ppaction://hlinksldjump"/>
              <a:extLst>
                <a:ext uri="{FF2B5EF4-FFF2-40B4-BE49-F238E27FC236}">
                  <a16:creationId xmlns:a16="http://schemas.microsoft.com/office/drawing/2014/main" id="{C9F58AFD-D8D5-A16C-F962-B700F5E77254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1F708F4C-C71D-DD67-CB49-6BA3D1E9B082}"/>
              </a:ext>
            </a:extLst>
          </p:cNvPr>
          <p:cNvSpPr txBox="1"/>
          <p:nvPr/>
        </p:nvSpPr>
        <p:spPr>
          <a:xfrm>
            <a:off x="2885139" y="1941814"/>
            <a:ext cx="19712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ko-KR" sz="3200" b="1" i="0" u="none" strike="noStrike" kern="1200" cap="none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=900</a:t>
            </a:r>
            <a:endParaRPr lang="ko-KR" altLang="en-US" sz="3200" dirty="0"/>
          </a:p>
        </p:txBody>
      </p:sp>
      <p:pic>
        <p:nvPicPr>
          <p:cNvPr id="81" name="그림 80"/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3302269" y="1995960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5" name="사각형: 둥근 모서리 14">
            <a:hlinkClick r:id="rId15" action="ppaction://hlinksldjump"/>
            <a:extLst>
              <a:ext uri="{FF2B5EF4-FFF2-40B4-BE49-F238E27FC236}">
                <a16:creationId xmlns:a16="http://schemas.microsoft.com/office/drawing/2014/main" id="{47FC3CFD-3D76-58D6-1135-139BC53815E7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5D8BAF6C-5CB1-0642-999B-AA850B4CDA98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4" name="그룹 30">
              <a:extLst>
                <a:ext uri="{FF2B5EF4-FFF2-40B4-BE49-F238E27FC236}">
                  <a16:creationId xmlns:a16="http://schemas.microsoft.com/office/drawing/2014/main" id="{A04A0223-564E-9D31-1B8E-F30FF22D1D4E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9" name="그룹 26">
                <a:extLst>
                  <a:ext uri="{FF2B5EF4-FFF2-40B4-BE49-F238E27FC236}">
                    <a16:creationId xmlns:a16="http://schemas.microsoft.com/office/drawing/2014/main" id="{82530CB4-0A54-CE49-F544-86A9CB95950A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1" name="그래픽 60">
                  <a:extLst>
                    <a:ext uri="{FF2B5EF4-FFF2-40B4-BE49-F238E27FC236}">
                      <a16:creationId xmlns:a16="http://schemas.microsoft.com/office/drawing/2014/main" id="{3BBD90F2-7834-F540-4B41-C09F6D52FCA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2" name="그림 28">
                  <a:extLst>
                    <a:ext uri="{FF2B5EF4-FFF2-40B4-BE49-F238E27FC236}">
                      <a16:creationId xmlns:a16="http://schemas.microsoft.com/office/drawing/2014/main" id="{93EC92E7-266C-80F6-3092-653D941C9CB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0" name="TextBox 3">
                <a:extLst>
                  <a:ext uri="{FF2B5EF4-FFF2-40B4-BE49-F238E27FC236}">
                    <a16:creationId xmlns:a16="http://schemas.microsoft.com/office/drawing/2014/main" id="{5F6C0244-1D3C-F1C0-F9CD-5ADB04D19B65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6" name="그룹 25">
              <a:extLst>
                <a:ext uri="{FF2B5EF4-FFF2-40B4-BE49-F238E27FC236}">
                  <a16:creationId xmlns:a16="http://schemas.microsoft.com/office/drawing/2014/main" id="{C60B0CD1-960A-A48F-7C0F-E34CF01CFD1C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7" name="그래픽 57">
                <a:extLst>
                  <a:ext uri="{FF2B5EF4-FFF2-40B4-BE49-F238E27FC236}">
                    <a16:creationId xmlns:a16="http://schemas.microsoft.com/office/drawing/2014/main" id="{3311A432-79EC-856B-369E-E1337F2CB2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7DDC228-0704-E9D5-ED43-8BBFCD5CE1A6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빈칸에 알맞은 수를 써넣으세요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endParaRPr kumimoji="0" lang="en-US" altLang="ko-KR" sz="3600" b="1" i="0" u="none" strike="noStrike" kern="1200" cap="none" spc="-300" normalizeH="0" baseline="0">
              <a:solidFill>
                <a:sysClr val="windowText" lastClr="000000"/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3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5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6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3" name="그룹 32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4" name="그룹 3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4" name="직사각형 43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13</a:t>
                </a:r>
              </a:p>
            </p:txBody>
          </p:sp>
          <p:sp>
            <p:nvSpPr>
              <p:cNvPr id="45" name="직사각형 44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6" name="직사각형 45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5" name="그림 3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3" name="그림 42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68" name="그룹 67"/>
          <p:cNvGrpSpPr/>
          <p:nvPr/>
        </p:nvGrpSpPr>
        <p:grpSpPr>
          <a:xfrm>
            <a:off x="3819207" y="2052445"/>
            <a:ext cx="4553586" cy="2753109"/>
            <a:chOff x="3819207" y="2052445"/>
            <a:chExt cx="4553586" cy="2753109"/>
          </a:xfrm>
        </p:grpSpPr>
        <p:pic>
          <p:nvPicPr>
            <p:cNvPr id="62" name="그림 61"/>
            <p:cNvPicPr>
              <a:picLocks noChangeAspect="1"/>
            </p:cNvPicPr>
            <p:nvPr/>
          </p:nvPicPr>
          <p:blipFill rotWithShape="1">
            <a:blip r:embed="rId6"/>
            <a:stretch>
              <a:fillRect/>
            </a:stretch>
          </p:blipFill>
          <p:spPr>
            <a:xfrm>
              <a:off x="3819207" y="2052445"/>
              <a:ext cx="4553585" cy="2753109"/>
            </a:xfrm>
            <a:prstGeom prst="rect">
              <a:avLst/>
            </a:prstGeom>
          </p:spPr>
        </p:pic>
        <p:sp>
          <p:nvSpPr>
            <p:cNvPr id="63" name="직사각형 62"/>
            <p:cNvSpPr/>
            <p:nvPr/>
          </p:nvSpPr>
          <p:spPr>
            <a:xfrm>
              <a:off x="4655840" y="2780928"/>
              <a:ext cx="864096" cy="432048"/>
            </a:xfrm>
            <a:prstGeom prst="rect">
              <a:avLst/>
            </a:prstGeom>
            <a:solidFill>
              <a:srgbClr val="DAEBF8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/>
            </a:p>
          </p:txBody>
        </p:sp>
        <p:sp>
          <p:nvSpPr>
            <p:cNvPr id="64" name="직사각형 63"/>
            <p:cNvSpPr/>
            <p:nvPr/>
          </p:nvSpPr>
          <p:spPr>
            <a:xfrm>
              <a:off x="5879976" y="2780928"/>
              <a:ext cx="864096" cy="432048"/>
            </a:xfrm>
            <a:prstGeom prst="rect">
              <a:avLst/>
            </a:prstGeom>
            <a:solidFill>
              <a:srgbClr val="DAEBF8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65" name="직사각형 64"/>
            <p:cNvSpPr/>
            <p:nvPr/>
          </p:nvSpPr>
          <p:spPr>
            <a:xfrm>
              <a:off x="4655840" y="3429000"/>
              <a:ext cx="864096" cy="432048"/>
            </a:xfrm>
            <a:prstGeom prst="rect">
              <a:avLst/>
            </a:prstGeom>
            <a:solidFill>
              <a:srgbClr val="DAEBF8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66" name="직사각형 65"/>
            <p:cNvSpPr/>
            <p:nvPr/>
          </p:nvSpPr>
          <p:spPr>
            <a:xfrm>
              <a:off x="4583832" y="4077072"/>
              <a:ext cx="936104" cy="504056"/>
            </a:xfrm>
            <a:prstGeom prst="rect">
              <a:avLst/>
            </a:prstGeom>
            <a:solidFill>
              <a:schemeClr val="lt1">
                <a:alpha val="100000"/>
              </a:scheme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67" name="직사각형 66"/>
            <p:cNvSpPr/>
            <p:nvPr/>
          </p:nvSpPr>
          <p:spPr>
            <a:xfrm>
              <a:off x="7176120" y="2780927"/>
              <a:ext cx="936104" cy="504056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</p:grpSp>
      <p:sp>
        <p:nvSpPr>
          <p:cNvPr id="69" name="가로 글상자 68"/>
          <p:cNvSpPr txBox="1"/>
          <p:nvPr/>
        </p:nvSpPr>
        <p:spPr>
          <a:xfrm>
            <a:off x="4632176" y="2709282"/>
            <a:ext cx="887760" cy="575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algn="l" defTabSz="914400" rtl="0" eaLnBrk="1" latinLnBrk="1" hangingPunct="1">
              <a:buNone/>
              <a:defRPr/>
            </a:pPr>
            <a:r>
              <a:rPr kumimoji="0" lang="en-US" altLang="ko-KR" sz="3200" b="1" i="0" u="none" strike="noStrike" kern="1200" cap="none" normalizeH="0" baseline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223</a:t>
            </a:r>
          </a:p>
        </p:txBody>
      </p:sp>
      <p:sp>
        <p:nvSpPr>
          <p:cNvPr id="70" name="가로 글상자 69"/>
          <p:cNvSpPr txBox="1"/>
          <p:nvPr/>
        </p:nvSpPr>
        <p:spPr>
          <a:xfrm>
            <a:off x="6168008" y="2709282"/>
            <a:ext cx="432048" cy="575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sp>
        <p:nvSpPr>
          <p:cNvPr id="71" name="가로 글상자 70"/>
          <p:cNvSpPr txBox="1"/>
          <p:nvPr/>
        </p:nvSpPr>
        <p:spPr>
          <a:xfrm>
            <a:off x="4799856" y="3429000"/>
            <a:ext cx="432048" cy="575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3</a:t>
            </a:r>
          </a:p>
        </p:txBody>
      </p:sp>
      <p:sp>
        <p:nvSpPr>
          <p:cNvPr id="72" name="가로 글상자 71"/>
          <p:cNvSpPr txBox="1"/>
          <p:nvPr/>
        </p:nvSpPr>
        <p:spPr>
          <a:xfrm flipH="1">
            <a:off x="4541056" y="4078580"/>
            <a:ext cx="10801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669</a:t>
            </a:r>
          </a:p>
        </p:txBody>
      </p:sp>
      <p:sp>
        <p:nvSpPr>
          <p:cNvPr id="73" name="가로 글상자 72"/>
          <p:cNvSpPr txBox="1"/>
          <p:nvPr/>
        </p:nvSpPr>
        <p:spPr>
          <a:xfrm flipH="1">
            <a:off x="7104112" y="2709101"/>
            <a:ext cx="10801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446</a:t>
            </a:r>
          </a:p>
        </p:txBody>
      </p:sp>
      <p:pic>
        <p:nvPicPr>
          <p:cNvPr id="74" name="그림 73"/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7359933" y="2717952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75" name="그림 74"/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4796877" y="4087431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AE03F051-552D-D4FF-D300-CACF8752C55E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8" name="사각형: 둥근 모서리 7">
              <a:hlinkClick r:id="rId8" action="ppaction://hlinksldjump"/>
              <a:extLst>
                <a:ext uri="{FF2B5EF4-FFF2-40B4-BE49-F238E27FC236}">
                  <a16:creationId xmlns:a16="http://schemas.microsoft.com/office/drawing/2014/main" id="{62473980-DF80-44EA-1628-C987D9E8A92C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9" action="ppaction://hlinksldjump"/>
              <a:extLst>
                <a:ext uri="{FF2B5EF4-FFF2-40B4-BE49-F238E27FC236}">
                  <a16:creationId xmlns:a16="http://schemas.microsoft.com/office/drawing/2014/main" id="{9DDA34D1-F215-A951-0664-2033EC0A323A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10" action="ppaction://hlinksldjump"/>
              <a:extLst>
                <a:ext uri="{FF2B5EF4-FFF2-40B4-BE49-F238E27FC236}">
                  <a16:creationId xmlns:a16="http://schemas.microsoft.com/office/drawing/2014/main" id="{024325DE-1F11-8FFF-D4A1-B7C362A2D82A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3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11" name="사각형: 둥근 모서리 10">
              <a:hlinkClick r:id="rId11" action="ppaction://hlinksldjump"/>
              <a:extLst>
                <a:ext uri="{FF2B5EF4-FFF2-40B4-BE49-F238E27FC236}">
                  <a16:creationId xmlns:a16="http://schemas.microsoft.com/office/drawing/2014/main" id="{CA54B387-DB44-96B3-EE3E-3D87F80078A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2" name="사각형: 둥근 모서리 11">
              <a:hlinkClick r:id="rId12" action="ppaction://hlinksldjump"/>
              <a:extLst>
                <a:ext uri="{FF2B5EF4-FFF2-40B4-BE49-F238E27FC236}">
                  <a16:creationId xmlns:a16="http://schemas.microsoft.com/office/drawing/2014/main" id="{DE4154D2-0E3C-D074-AB9C-B3FF1B4F839D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3" name="사각형: 둥근 모서리 12">
              <a:hlinkClick r:id="rId13" action="ppaction://hlinksldjump"/>
              <a:extLst>
                <a:ext uri="{FF2B5EF4-FFF2-40B4-BE49-F238E27FC236}">
                  <a16:creationId xmlns:a16="http://schemas.microsoft.com/office/drawing/2014/main" id="{64F4FB77-F379-0FB1-7814-F8D51BC83705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2" name="사각형: 둥근 모서리 21">
              <a:hlinkClick r:id="rId14" action="ppaction://hlinksldjump"/>
              <a:extLst>
                <a:ext uri="{FF2B5EF4-FFF2-40B4-BE49-F238E27FC236}">
                  <a16:creationId xmlns:a16="http://schemas.microsoft.com/office/drawing/2014/main" id="{5C77EDDD-0BB1-33C5-628B-20625D576EC4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3" name="사각형: 둥근 모서리 22">
              <a:hlinkClick r:id="rId15" action="ppaction://hlinksldjump"/>
              <a:extLst>
                <a:ext uri="{FF2B5EF4-FFF2-40B4-BE49-F238E27FC236}">
                  <a16:creationId xmlns:a16="http://schemas.microsoft.com/office/drawing/2014/main" id="{9083C22C-F606-4775-776A-6DEE69A7AA3B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14" name="사각형: 둥근 모서리 13">
            <a:hlinkClick r:id="rId16" action="ppaction://hlinksldjump"/>
            <a:extLst>
              <a:ext uri="{FF2B5EF4-FFF2-40B4-BE49-F238E27FC236}">
                <a16:creationId xmlns:a16="http://schemas.microsoft.com/office/drawing/2014/main" id="{98F83694-5063-F941-FA77-A597EF6953FF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AC67D64B-784C-2CF0-1C2A-923151CA53B1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4" name="그룹 30">
              <a:extLst>
                <a:ext uri="{FF2B5EF4-FFF2-40B4-BE49-F238E27FC236}">
                  <a16:creationId xmlns:a16="http://schemas.microsoft.com/office/drawing/2014/main" id="{A2C781DC-56D7-AEFC-9205-AF55C4618972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8" name="그룹 26">
                <a:extLst>
                  <a:ext uri="{FF2B5EF4-FFF2-40B4-BE49-F238E27FC236}">
                    <a16:creationId xmlns:a16="http://schemas.microsoft.com/office/drawing/2014/main" id="{DFDCAD82-B294-86D6-68FC-607EBF6B65CF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0" name="그래픽 60">
                  <a:extLst>
                    <a:ext uri="{FF2B5EF4-FFF2-40B4-BE49-F238E27FC236}">
                      <a16:creationId xmlns:a16="http://schemas.microsoft.com/office/drawing/2014/main" id="{4C3B54AD-B255-BCA5-C637-29FD642ADC4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1" name="그림 28">
                  <a:extLst>
                    <a:ext uri="{FF2B5EF4-FFF2-40B4-BE49-F238E27FC236}">
                      <a16:creationId xmlns:a16="http://schemas.microsoft.com/office/drawing/2014/main" id="{2213F03B-0731-1E30-5E08-D15D021045F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9" name="TextBox 3">
                <a:extLst>
                  <a:ext uri="{FF2B5EF4-FFF2-40B4-BE49-F238E27FC236}">
                    <a16:creationId xmlns:a16="http://schemas.microsoft.com/office/drawing/2014/main" id="{2A459133-8736-6AB7-A12D-19B34216DE68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5" name="그룹 24">
              <a:extLst>
                <a:ext uri="{FF2B5EF4-FFF2-40B4-BE49-F238E27FC236}">
                  <a16:creationId xmlns:a16="http://schemas.microsoft.com/office/drawing/2014/main" id="{706A74E2-F871-5366-BB60-7E7B20B6AC10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6" name="그래픽 57">
                <a:extLst>
                  <a:ext uri="{FF2B5EF4-FFF2-40B4-BE49-F238E27FC236}">
                    <a16:creationId xmlns:a16="http://schemas.microsoft.com/office/drawing/2014/main" id="{DEF8826D-EAFB-1A19-F607-A32442C7CFA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6670D33-0B3F-ED05-A35F-5DC20BBC736B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그림 61"/>
          <p:cNvPicPr>
            <a:picLocks noChangeAspect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6912210" y="345083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4" name="사각형: 둥근 모서리 3"/>
          <p:cNvSpPr/>
          <p:nvPr/>
        </p:nvSpPr>
        <p:spPr>
          <a:xfrm>
            <a:off x="2162257" y="2029786"/>
            <a:ext cx="2709607" cy="1183190"/>
          </a:xfrm>
          <a:prstGeom prst="roundRect">
            <a:avLst>
              <a:gd name="adj" fmla="val 12332"/>
            </a:avLst>
          </a:prstGeom>
          <a:solidFill>
            <a:srgbClr val="FEE1C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endParaRPr lang="ko-KR" altLang="en-US" b="1" spc="-300"/>
          </a:p>
        </p:txBody>
      </p:sp>
      <p:sp>
        <p:nvSpPr>
          <p:cNvPr id="2" name="TextBox 1"/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계산 결과가 더 큰 것에 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rgbClr val="ED028C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○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표 해 보세요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4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0776" y="2276872"/>
            <a:ext cx="1779040" cy="668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  <a:defRPr/>
            </a:pPr>
            <a:r>
              <a:rPr lang="en-US" altLang="ko-KR" sz="3200" b="1" spc="300">
                <a:solidFill>
                  <a:prstClr val="black"/>
                </a:solidFill>
                <a:latin typeface="맑은 고딕"/>
              </a:rPr>
              <a:t>342×2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02549" y="3284984"/>
            <a:ext cx="1953691" cy="665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  <a:defRPr/>
            </a:pPr>
            <a:r>
              <a:rPr lang="en-US" altLang="ko-KR" sz="3200" b="1" spc="300">
                <a:solidFill>
                  <a:prstClr val="black"/>
                </a:solidFill>
                <a:latin typeface="맑은 고딕"/>
              </a:rPr>
              <a:t>(       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44769" y="3357053"/>
            <a:ext cx="943568" cy="568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3200" dirty="0">
                <a:solidFill>
                  <a:srgbClr val="FF0000"/>
                </a:solidFill>
              </a:rPr>
              <a:t>○</a:t>
            </a:r>
          </a:p>
        </p:txBody>
      </p:sp>
      <p:pic>
        <p:nvPicPr>
          <p:cNvPr id="9" name="그래픽 2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28" name="그룹 27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13</a:t>
                </a:r>
              </a:p>
            </p:txBody>
          </p:sp>
          <p:sp>
            <p:nvSpPr>
              <p:cNvPr id="40" name="직사각형 39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1" name="직사각형 40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8" name="사각형: 둥근 모서리 3"/>
          <p:cNvSpPr/>
          <p:nvPr/>
        </p:nvSpPr>
        <p:spPr>
          <a:xfrm>
            <a:off x="5762657" y="2060848"/>
            <a:ext cx="2709607" cy="1183190"/>
          </a:xfrm>
          <a:prstGeom prst="roundRect">
            <a:avLst>
              <a:gd name="adj" fmla="val 12332"/>
            </a:avLst>
          </a:prstGeom>
          <a:solidFill>
            <a:srgbClr val="FEE1C1">
              <a:alpha val="100000"/>
            </a:srgbClr>
          </a:solidFill>
          <a:ln w="28575" cap="flat" cmpd="sng" algn="ctr">
            <a:noFill/>
            <a:prstDash val="solid"/>
            <a:miter/>
          </a:ln>
        </p:spPr>
        <p:txBody>
          <a:bodyPr lIns="0" tIns="0" rIns="0" bIns="0" anchor="ctr" anchorCtr="1"/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1" i="0" u="none" strike="noStrike" kern="1200" cap="none" spc="-30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59" name="TextBox 9"/>
          <p:cNvSpPr txBox="1"/>
          <p:nvPr/>
        </p:nvSpPr>
        <p:spPr>
          <a:xfrm>
            <a:off x="6261176" y="2307934"/>
            <a:ext cx="1779040" cy="6714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201×3</a:t>
            </a:r>
          </a:p>
        </p:txBody>
      </p:sp>
      <p:sp>
        <p:nvSpPr>
          <p:cNvPr id="60" name="TextBox 4"/>
          <p:cNvSpPr txBox="1"/>
          <p:nvPr/>
        </p:nvSpPr>
        <p:spPr>
          <a:xfrm>
            <a:off x="2630141" y="3267250"/>
            <a:ext cx="1953691" cy="665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 dirty="0">
                <a:solidFill>
                  <a:srgbClr val="000000"/>
                </a:solidFill>
                <a:latin typeface="맑은 고딕"/>
              </a:rPr>
              <a:t>(       )</a:t>
            </a: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926E5301-8807-3275-26F2-B37BC1C85601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20" name="사각형: 둥근 모서리 19">
              <a:hlinkClick r:id="rId7" action="ppaction://hlinksldjump"/>
              <a:extLst>
                <a:ext uri="{FF2B5EF4-FFF2-40B4-BE49-F238E27FC236}">
                  <a16:creationId xmlns:a16="http://schemas.microsoft.com/office/drawing/2014/main" id="{2418D068-2388-3C2C-614C-BBF2911A0A45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1" name="사각형: 둥근 모서리 20">
              <a:hlinkClick r:id="rId8" action="ppaction://hlinksldjump"/>
              <a:extLst>
                <a:ext uri="{FF2B5EF4-FFF2-40B4-BE49-F238E27FC236}">
                  <a16:creationId xmlns:a16="http://schemas.microsoft.com/office/drawing/2014/main" id="{E8E4CF09-B4C3-6B9E-807D-15266603D5EE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2" name="사각형: 둥근 모서리 21">
              <a:hlinkClick r:id="rId9" action="ppaction://hlinksldjump"/>
              <a:extLst>
                <a:ext uri="{FF2B5EF4-FFF2-40B4-BE49-F238E27FC236}">
                  <a16:creationId xmlns:a16="http://schemas.microsoft.com/office/drawing/2014/main" id="{4BD3CA45-B224-6C4F-64BB-4DC1EC614FC2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3" name="사각형: 둥근 모서리 22">
              <a:hlinkClick r:id="rId10" action="ppaction://hlinksldjump"/>
              <a:extLst>
                <a:ext uri="{FF2B5EF4-FFF2-40B4-BE49-F238E27FC236}">
                  <a16:creationId xmlns:a16="http://schemas.microsoft.com/office/drawing/2014/main" id="{8BF208C2-1539-0196-4BA3-3CCA91F0DA05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chemeClr val="bg1"/>
                  </a:solidFill>
                </a:rPr>
                <a:t>4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4" name="사각형: 둥근 모서리 23">
              <a:hlinkClick r:id="rId11" action="ppaction://hlinksldjump"/>
              <a:extLst>
                <a:ext uri="{FF2B5EF4-FFF2-40B4-BE49-F238E27FC236}">
                  <a16:creationId xmlns:a16="http://schemas.microsoft.com/office/drawing/2014/main" id="{52203102-C66C-900A-67FE-F17941533C62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25" name="사각형: 둥근 모서리 24">
              <a:hlinkClick r:id="rId12" action="ppaction://hlinksldjump"/>
              <a:extLst>
                <a:ext uri="{FF2B5EF4-FFF2-40B4-BE49-F238E27FC236}">
                  <a16:creationId xmlns:a16="http://schemas.microsoft.com/office/drawing/2014/main" id="{518D9FE4-334F-9467-8865-84AE673B5148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6" name="사각형: 둥근 모서리 25">
              <a:hlinkClick r:id="rId13" action="ppaction://hlinksldjump"/>
              <a:extLst>
                <a:ext uri="{FF2B5EF4-FFF2-40B4-BE49-F238E27FC236}">
                  <a16:creationId xmlns:a16="http://schemas.microsoft.com/office/drawing/2014/main" id="{28DDB850-BD8A-2A62-990F-6A1B419D09A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14" action="ppaction://hlinksldjump"/>
              <a:extLst>
                <a:ext uri="{FF2B5EF4-FFF2-40B4-BE49-F238E27FC236}">
                  <a16:creationId xmlns:a16="http://schemas.microsoft.com/office/drawing/2014/main" id="{B1CD45E2-229D-E610-F332-001A0D9A26C6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35C506F9-BF95-C36D-D1EB-391A5EDED46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3274813" y="344991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32" name="사각형: 둥근 모서리 31">
            <a:hlinkClick r:id="rId15" action="ppaction://hlinksldjump"/>
            <a:extLst>
              <a:ext uri="{FF2B5EF4-FFF2-40B4-BE49-F238E27FC236}">
                <a16:creationId xmlns:a16="http://schemas.microsoft.com/office/drawing/2014/main" id="{3418E361-19DA-D8E9-BBB3-D8C6E8A927B5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9B54C92B-A632-9B93-BC83-6E6CB8D1F3B8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33" name="그룹 30">
              <a:extLst>
                <a:ext uri="{FF2B5EF4-FFF2-40B4-BE49-F238E27FC236}">
                  <a16:creationId xmlns:a16="http://schemas.microsoft.com/office/drawing/2014/main" id="{AE116821-176E-EAD4-4028-79C782730B99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37" name="그룹 26">
                <a:extLst>
                  <a:ext uri="{FF2B5EF4-FFF2-40B4-BE49-F238E27FC236}">
                    <a16:creationId xmlns:a16="http://schemas.microsoft.com/office/drawing/2014/main" id="{11A50CD9-6960-EBDF-A50D-976E954A4373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42" name="그래픽 60">
                  <a:extLst>
                    <a:ext uri="{FF2B5EF4-FFF2-40B4-BE49-F238E27FC236}">
                      <a16:creationId xmlns:a16="http://schemas.microsoft.com/office/drawing/2014/main" id="{36DDE943-E216-8D4A-3414-EA32EA3B46C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43" name="그림 28">
                  <a:extLst>
                    <a:ext uri="{FF2B5EF4-FFF2-40B4-BE49-F238E27FC236}">
                      <a16:creationId xmlns:a16="http://schemas.microsoft.com/office/drawing/2014/main" id="{7C5DC3F7-B07B-AD7B-12E7-CECDB9EDBE5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8" name="TextBox 3">
                <a:extLst>
                  <a:ext uri="{FF2B5EF4-FFF2-40B4-BE49-F238E27FC236}">
                    <a16:creationId xmlns:a16="http://schemas.microsoft.com/office/drawing/2014/main" id="{10C1A1EB-4BF4-CF93-5B48-AFEB916D21ED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6~7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34" name="그룹 33">
              <a:extLst>
                <a:ext uri="{FF2B5EF4-FFF2-40B4-BE49-F238E27FC236}">
                  <a16:creationId xmlns:a16="http://schemas.microsoft.com/office/drawing/2014/main" id="{B9C5A183-3959-E8F2-1AAE-1210EF5C2EB8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35" name="그래픽 57">
                <a:extLst>
                  <a:ext uri="{FF2B5EF4-FFF2-40B4-BE49-F238E27FC236}">
                    <a16:creationId xmlns:a16="http://schemas.microsoft.com/office/drawing/2014/main" id="{2AB69FB6-434F-56D9-1F26-AC775F91BD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FFC747D1-BEA1-07C2-84DE-A3CDC4CD6BBA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725</Words>
  <Application>Microsoft Office PowerPoint</Application>
  <PresentationFormat>와이드스크린</PresentationFormat>
  <Paragraphs>346</Paragraphs>
  <Slides>14</Slides>
  <Notes>13</Notes>
  <HiddenSlides>1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7" baseType="lpstr">
      <vt:lpstr>맑은 고딕</vt:lpstr>
      <vt:lpstr>Arial</vt:lpstr>
      <vt:lpstr>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2023-11-23T10:31:48Z</dcterms:created>
  <dcterms:modified xsi:type="dcterms:W3CDTF">2024-04-24T00:28:44Z</dcterms:modified>
  <cp:version/>
</cp:coreProperties>
</file>